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package.core-properties+xml" PartName="/docProps/core.xml"/>
  <Override ContentType="application/vnd.openxmlformats-officedocument.presentationml.presentation.main+xml" PartName="/ppt/presentation.xml"/>
  <Override ContentType="application/vnd.ms-office.chartcolorstyle+xml" PartName="/ppt/charts/colors1.xml"/>
  <Override ContentType="application/vnd.ms-office.chartcolorstyle+xml" PartName="/ppt/charts/colors2.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drawingml.chart+xml" PartName="/ppt/charts/chart2.xml"/>
  <Override ContentType="application/vnd.openxmlformats-officedocument.drawingml.chart+xml" PartName="/ppt/charts/chart1.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binary" PartName="/ppt/metadata"/>
  <Override ContentType="application/vnd.openxmlformats-officedocument.presentationml.notesMaster+xml" PartName="/ppt/notesMasters/notesMaster1.xml"/>
  <Override ContentType="application/vnd.ms-office.chartstyle+xml" PartName="/ppt/charts/style1.xml"/>
  <Override ContentType="application/vnd.ms-office.chartstyle+xml" PartName="/ppt/charts/style2.xml"/>
  <Override ContentType="application/vnd.openxmlformats-officedocument.presentationml.presProps+xml" PartName="/ppt/presProps.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 id="214748366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GoogleSlidesCustomDataVersion2">
      <go:slidesCustomData xmlns:go="http://customooxmlschemas.google.com/" r:id="rId21" roundtripDataSignature="AMtx7mj3W+CTXGtZjR4XctE0s/21HBfd9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11" Type="http://schemas.openxmlformats.org/officeDocument/2006/relationships/slide" Target="slides/slide5.xml"/><Relationship Id="rId10" Type="http://schemas.openxmlformats.org/officeDocument/2006/relationships/slide" Target="slides/slide4.xml"/><Relationship Id="rId21" Type="http://customschemas.google.com/relationships/presentationmetadata" Target="metadata"/><Relationship Id="rId13" Type="http://schemas.openxmlformats.org/officeDocument/2006/relationships/slide" Target="slides/slide7.xml"/><Relationship Id="rId12" Type="http://schemas.openxmlformats.org/officeDocument/2006/relationships/slide" Target="slides/slide6.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5" Type="http://schemas.openxmlformats.org/officeDocument/2006/relationships/slideMaster" Target="slideMasters/slideMaster2.xml"/><Relationship Id="rId19" Type="http://schemas.openxmlformats.org/officeDocument/2006/relationships/slide" Target="slides/slide13.xml"/><Relationship Id="rId6" Type="http://schemas.openxmlformats.org/officeDocument/2006/relationships/notesMaster" Target="notesMasters/notesMaster1.xml"/><Relationship Id="rId18" Type="http://schemas.openxmlformats.org/officeDocument/2006/relationships/slide" Target="slides/slide12.xml"/><Relationship Id="rId7" Type="http://schemas.openxmlformats.org/officeDocument/2006/relationships/slide" Target="slides/slide1.xml"/><Relationship Id="rId8"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microsoft.com/office/2011/relationships/chartStyle" Target="style1.xml"/><Relationship Id="rId2" Type="http://schemas.microsoft.com/office/2011/relationships/chartColorStyle" Target="colors1.xml"/><Relationship Id="rId3" Type="http://schemas.openxmlformats.org/officeDocument/2006/relationships/oleObject" Target="Book1" TargetMode="External"/></Relationships>
</file>

<file path=ppt/charts/_rels/chart2.xml.rels><?xml version="1.0" encoding="UTF-8" standalone="yes"?><Relationships xmlns="http://schemas.openxmlformats.org/package/2006/relationships"><Relationship Id="rId1" Type="http://schemas.microsoft.com/office/2011/relationships/chartStyle" Target="style2.xml"/><Relationship Id="rId2" Type="http://schemas.microsoft.com/office/2011/relationships/chartColorStyle" Target="colors2.xml"/><Relationship Id="rId3"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274826142239786"/>
          <c:y val="0.183105956528376"/>
          <c:w val="0.72958934735342174"/>
          <c:h val="0.82335699234778748"/>
        </c:manualLayout>
      </c:layout>
      <c:pieChart>
        <c:varyColors val="1"/>
        <c:ser>
          <c:idx val="0"/>
          <c:order val="0"/>
          <c:dPt>
            <c:idx val="0"/>
            <c:bubble3D val="0"/>
            <c:spPr>
              <a:gradFill rotWithShape="1">
                <a:gsLst>
                  <a:gs pos="0">
                    <a:schemeClr val="accent1">
                      <a:tint val="100000"/>
                      <a:shade val="100000"/>
                      <a:satMod val="130000"/>
                    </a:schemeClr>
                  </a:gs>
                  <a:gs pos="100000">
                    <a:schemeClr val="accent1">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extLst>
              <c:ext xmlns:c16="http://schemas.microsoft.com/office/drawing/2014/chart" uri="{C3380CC4-5D6E-409C-BE32-E72D297353CC}">
                <c16:uniqueId val="{00000001-5699-434A-826B-87B01F8AC0B4}"/>
              </c:ext>
            </c:extLst>
          </c:dPt>
          <c:dPt>
            <c:idx val="1"/>
            <c:bubble3D val="0"/>
            <c:spPr>
              <a:gradFill rotWithShape="1">
                <a:gsLst>
                  <a:gs pos="0">
                    <a:schemeClr val="accent2">
                      <a:tint val="100000"/>
                      <a:shade val="100000"/>
                      <a:satMod val="130000"/>
                    </a:schemeClr>
                  </a:gs>
                  <a:gs pos="100000">
                    <a:schemeClr val="accent2">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extLst>
              <c:ext xmlns:c16="http://schemas.microsoft.com/office/drawing/2014/chart" uri="{C3380CC4-5D6E-409C-BE32-E72D297353CC}">
                <c16:uniqueId val="{00000003-5699-434A-826B-87B01F8AC0B4}"/>
              </c:ext>
            </c:extLst>
          </c:dPt>
          <c:dPt>
            <c:idx val="2"/>
            <c:bubble3D val="0"/>
            <c:spPr>
              <a:gradFill rotWithShape="1">
                <a:gsLst>
                  <a:gs pos="0">
                    <a:schemeClr val="accent3">
                      <a:tint val="100000"/>
                      <a:shade val="100000"/>
                      <a:satMod val="130000"/>
                    </a:schemeClr>
                  </a:gs>
                  <a:gs pos="100000">
                    <a:schemeClr val="accent3">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extLst>
              <c:ext xmlns:c16="http://schemas.microsoft.com/office/drawing/2014/chart" uri="{C3380CC4-5D6E-409C-BE32-E72D297353CC}">
                <c16:uniqueId val="{00000005-5699-434A-826B-87B01F8AC0B4}"/>
              </c:ext>
            </c:extLst>
          </c:dPt>
          <c:dPt>
            <c:idx val="3"/>
            <c:bubble3D val="0"/>
            <c:spPr>
              <a:gradFill rotWithShape="1">
                <a:gsLst>
                  <a:gs pos="0">
                    <a:schemeClr val="accent4">
                      <a:tint val="100000"/>
                      <a:shade val="100000"/>
                      <a:satMod val="130000"/>
                    </a:schemeClr>
                  </a:gs>
                  <a:gs pos="100000">
                    <a:schemeClr val="accent4">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extLst>
              <c:ext xmlns:c16="http://schemas.microsoft.com/office/drawing/2014/chart" uri="{C3380CC4-5D6E-409C-BE32-E72D297353CC}">
                <c16:uniqueId val="{00000007-5699-434A-826B-87B01F8AC0B4}"/>
              </c:ext>
            </c:extLst>
          </c:dPt>
          <c:dPt>
            <c:idx val="4"/>
            <c:bubble3D val="0"/>
            <c:spPr>
              <a:gradFill rotWithShape="1">
                <a:gsLst>
                  <a:gs pos="0">
                    <a:schemeClr val="accent5">
                      <a:tint val="100000"/>
                      <a:shade val="100000"/>
                      <a:satMod val="130000"/>
                    </a:schemeClr>
                  </a:gs>
                  <a:gs pos="100000">
                    <a:schemeClr val="accent5">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extLst>
              <c:ext xmlns:c16="http://schemas.microsoft.com/office/drawing/2014/chart" uri="{C3380CC4-5D6E-409C-BE32-E72D297353CC}">
                <c16:uniqueId val="{00000009-5699-434A-826B-87B01F8AC0B4}"/>
              </c:ext>
            </c:extLst>
          </c:dPt>
          <c:dPt>
            <c:idx val="5"/>
            <c:bubble3D val="0"/>
            <c:spPr>
              <a:gradFill rotWithShape="1">
                <a:gsLst>
                  <a:gs pos="0">
                    <a:schemeClr val="accent6">
                      <a:tint val="100000"/>
                      <a:shade val="100000"/>
                      <a:satMod val="130000"/>
                    </a:schemeClr>
                  </a:gs>
                  <a:gs pos="100000">
                    <a:schemeClr val="accent6">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extLst>
              <c:ext xmlns:c16="http://schemas.microsoft.com/office/drawing/2014/chart" uri="{C3380CC4-5D6E-409C-BE32-E72D297353CC}">
                <c16:uniqueId val="{0000000B-5699-434A-826B-87B01F8AC0B4}"/>
              </c:ext>
            </c:extLst>
          </c:dPt>
          <c:dPt>
            <c:idx val="6"/>
            <c:bubble3D val="0"/>
            <c:spPr>
              <a:gradFill rotWithShape="1">
                <a:gsLst>
                  <a:gs pos="0">
                    <a:schemeClr val="accent1">
                      <a:lumMod val="60000"/>
                      <a:tint val="100000"/>
                      <a:shade val="100000"/>
                      <a:satMod val="130000"/>
                    </a:schemeClr>
                  </a:gs>
                  <a:gs pos="100000">
                    <a:schemeClr val="accent1">
                      <a:lumMod val="6000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extLst>
              <c:ext xmlns:c16="http://schemas.microsoft.com/office/drawing/2014/chart" uri="{C3380CC4-5D6E-409C-BE32-E72D297353CC}">
                <c16:uniqueId val="{0000000D-5699-434A-826B-87B01F8AC0B4}"/>
              </c:ext>
            </c:extLst>
          </c:dPt>
          <c:dPt>
            <c:idx val="7"/>
            <c:bubble3D val="0"/>
            <c:spPr>
              <a:gradFill rotWithShape="1">
                <a:gsLst>
                  <a:gs pos="0">
                    <a:schemeClr val="accent2">
                      <a:lumMod val="60000"/>
                      <a:tint val="100000"/>
                      <a:shade val="100000"/>
                      <a:satMod val="130000"/>
                    </a:schemeClr>
                  </a:gs>
                  <a:gs pos="100000">
                    <a:schemeClr val="accent2">
                      <a:lumMod val="6000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extLst>
              <c:ext xmlns:c16="http://schemas.microsoft.com/office/drawing/2014/chart" uri="{C3380CC4-5D6E-409C-BE32-E72D297353CC}">
                <c16:uniqueId val="{0000000F-5699-434A-826B-87B01F8AC0B4}"/>
              </c:ext>
            </c:extLst>
          </c:dPt>
          <c:dLbls>
            <c:dLbl>
              <c:idx val="0"/>
              <c:layout>
                <c:manualLayout>
                  <c:x val="-3.2446772140489639E-2"/>
                  <c:y val="0.13261255803977717"/>
                </c:manualLayout>
              </c:layout>
              <c:tx>
                <c:rich>
                  <a:bodyPr rot="0" spcFirstLastPara="1" vertOverflow="clip" horzOverflow="clip" vert="horz" wrap="square" lIns="38100" tIns="19050" rIns="38100" bIns="19050" anchor="ctr" anchorCtr="1">
                    <a:noAutofit/>
                  </a:bodyPr>
                  <a:lstStyle/>
                  <a:p>
                    <a:pPr>
                      <a:defRPr sz="1197" b="0" i="0" u="none" strike="noStrike" kern="1200" baseline="0">
                        <a:solidFill>
                          <a:schemeClr val="dk1">
                            <a:lumMod val="65000"/>
                            <a:lumOff val="35000"/>
                          </a:schemeClr>
                        </a:solidFill>
                        <a:latin typeface="+mn-lt"/>
                        <a:ea typeface="+mn-ea"/>
                        <a:cs typeface="+mn-cs"/>
                      </a:defRPr>
                    </a:pPr>
                    <a:fld id="{DBA96A63-C455-4FEB-85D1-57CCBC910DA6}" type="CATEGORYNAME">
                      <a:rPr lang="en-US" sz="800" b="1"/>
                      <a:pPr>
                        <a:defRPr/>
                      </a:pPr>
                      <a:t>[CATEGORY NAME]</a:t>
                    </a:fld>
                    <a:r>
                      <a:rPr lang="en-US" sz="800" b="1" dirty="0"/>
                      <a:t>
(5%)</a:t>
                    </a:r>
                  </a:p>
                </c:rich>
              </c:tx>
              <c:spPr>
                <a:solidFill>
                  <a:schemeClr val="lt1"/>
                </a:solidFill>
                <a:ln>
                  <a:solidFill>
                    <a:schemeClr val="dk1">
                      <a:lumMod val="25000"/>
                      <a:lumOff val="75000"/>
                    </a:schemeClr>
                  </a:solidFill>
                </a:ln>
                <a:effectLst/>
              </c:spPr>
              <c:txPr>
                <a:bodyPr rot="0" spcFirstLastPara="1" vertOverflow="clip" horzOverflow="clip" vert="horz" wrap="square" lIns="38100" tIns="19050" rIns="38100" bIns="19050" anchor="ctr" anchorCtr="1">
                  <a:noAutofit/>
                </a:bodyPr>
                <a:lstStyle/>
                <a:p>
                  <a:pPr>
                    <a:defRPr sz="1197" b="0" i="0" u="none" strike="noStrike" kern="1200" baseline="0">
                      <a:solidFill>
                        <a:schemeClr val="dk1">
                          <a:lumMod val="65000"/>
                          <a:lumOff val="35000"/>
                        </a:schemeClr>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spPr xmlns:c15="http://schemas.microsoft.com/office/drawing/2012/chart">
                    <a:prstGeom prst="wedgeRoundRectCallout">
                      <a:avLst>
                        <a:gd name="adj1" fmla="val -25170"/>
                        <a:gd name="adj2" fmla="val 110609"/>
                        <a:gd name="adj3" fmla="val 16667"/>
                      </a:avLst>
                    </a:prstGeom>
                    <a:noFill/>
                    <a:ln>
                      <a:noFill/>
                    </a:ln>
                  </c15:spPr>
                  <c15:layout>
                    <c:manualLayout>
                      <c:w val="8.179320693695169E-2"/>
                      <c:h val="0.110949929762933"/>
                    </c:manualLayout>
                  </c15:layout>
                  <c15:dlblFieldTable/>
                  <c15:showDataLabelsRange val="0"/>
                </c:ext>
                <c:ext xmlns:c16="http://schemas.microsoft.com/office/drawing/2014/chart" uri="{C3380CC4-5D6E-409C-BE32-E72D297353CC}">
                  <c16:uniqueId val="{00000001-5699-434A-826B-87B01F8AC0B4}"/>
                </c:ext>
              </c:extLst>
            </c:dLbl>
            <c:dLbl>
              <c:idx val="1"/>
              <c:layout>
                <c:manualLayout>
                  <c:x val="-0.17721508496221025"/>
                  <c:y val="0.11534578471324529"/>
                </c:manualLayout>
              </c:layout>
              <c:tx>
                <c:rich>
                  <a:bodyPr rot="0" spcFirstLastPara="1" vertOverflow="clip" horzOverflow="clip" vert="horz" wrap="square" lIns="38100" tIns="19050" rIns="38100" bIns="19050" anchor="ctr" anchorCtr="1">
                    <a:spAutoFit/>
                  </a:bodyPr>
                  <a:lstStyle/>
                  <a:p>
                    <a:pPr>
                      <a:defRPr sz="1197" b="0" i="0" u="none" strike="noStrike" kern="1200" baseline="0">
                        <a:solidFill>
                          <a:schemeClr val="dk1">
                            <a:lumMod val="65000"/>
                            <a:lumOff val="35000"/>
                          </a:schemeClr>
                        </a:solidFill>
                        <a:latin typeface="+mn-lt"/>
                        <a:ea typeface="+mn-ea"/>
                        <a:cs typeface="+mn-cs"/>
                      </a:defRPr>
                    </a:pPr>
                    <a:fld id="{FE432394-07F8-41D2-96EB-D8A176683B03}" type="CATEGORYNAME">
                      <a:rPr lang="en-US" sz="800" b="1"/>
                      <a:pPr>
                        <a:defRPr/>
                      </a:pPr>
                      <a:t>[CATEGORY NAME]</a:t>
                    </a:fld>
                    <a:r>
                      <a:rPr lang="en-US" sz="800" b="1" dirty="0"/>
                      <a:t>
(19%)</a:t>
                    </a:r>
                  </a:p>
                </c:rich>
              </c:tx>
              <c:spPr>
                <a:solidFill>
                  <a:schemeClr val="lt1"/>
                </a:solidFill>
                <a:ln>
                  <a:solidFill>
                    <a:schemeClr val="dk1">
                      <a:lumMod val="25000"/>
                      <a:lumOff val="75000"/>
                    </a:schemeClr>
                  </a:solidFill>
                </a:ln>
                <a:effectLst/>
              </c:spPr>
              <c:txPr>
                <a:bodyPr rot="0" spcFirstLastPara="1" vertOverflow="clip" horzOverflow="clip" vert="horz" wrap="square" lIns="38100" tIns="19050" rIns="38100" bIns="19050" anchor="ctr" anchorCtr="1">
                  <a:spAutoFit/>
                </a:bodyPr>
                <a:lstStyle/>
                <a:p>
                  <a:pPr>
                    <a:defRPr sz="1197" b="0" i="0" u="none" strike="noStrike" kern="1200" baseline="0">
                      <a:solidFill>
                        <a:schemeClr val="dk1">
                          <a:lumMod val="65000"/>
                          <a:lumOff val="35000"/>
                        </a:schemeClr>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spPr xmlns:c15="http://schemas.microsoft.com/office/drawing/2012/chart">
                    <a:prstGeom prst="wedgeRoundRectCallout">
                      <a:avLst>
                        <a:gd name="adj1" fmla="val -91546"/>
                        <a:gd name="adj2" fmla="val 88256"/>
                        <a:gd name="adj3" fmla="val 16667"/>
                      </a:avLst>
                    </a:prstGeom>
                    <a:noFill/>
                    <a:ln>
                      <a:noFill/>
                    </a:ln>
                  </c15:spPr>
                  <c15:dlblFieldTable/>
                  <c15:showDataLabelsRange val="0"/>
                </c:ext>
                <c:ext xmlns:c16="http://schemas.microsoft.com/office/drawing/2014/chart" uri="{C3380CC4-5D6E-409C-BE32-E72D297353CC}">
                  <c16:uniqueId val="{00000003-5699-434A-826B-87B01F8AC0B4}"/>
                </c:ext>
              </c:extLst>
            </c:dLbl>
            <c:dLbl>
              <c:idx val="2"/>
              <c:layout>
                <c:manualLayout>
                  <c:x val="-0.18114359003756539"/>
                  <c:y val="-8.7155794896170868E-2"/>
                </c:manualLayout>
              </c:layout>
              <c:tx>
                <c:rich>
                  <a:bodyPr rot="0" spcFirstLastPara="1" vertOverflow="clip" horzOverflow="clip" vert="horz" wrap="square" lIns="38100" tIns="19050" rIns="38100" bIns="19050" anchor="ctr" anchorCtr="1">
                    <a:noAutofit/>
                  </a:bodyPr>
                  <a:lstStyle/>
                  <a:p>
                    <a:pPr>
                      <a:defRPr sz="1197" b="0" i="0" u="none" strike="noStrike" kern="1200" baseline="0">
                        <a:solidFill>
                          <a:schemeClr val="dk1">
                            <a:lumMod val="65000"/>
                            <a:lumOff val="35000"/>
                          </a:schemeClr>
                        </a:solidFill>
                        <a:latin typeface="+mn-lt"/>
                        <a:ea typeface="+mn-ea"/>
                        <a:cs typeface="+mn-cs"/>
                      </a:defRPr>
                    </a:pPr>
                    <a:fld id="{6B308384-1090-4971-BFF7-D9F5F86098D9}" type="CATEGORYNAME">
                      <a:rPr lang="en-US" sz="800" b="1"/>
                      <a:pPr>
                        <a:defRPr/>
                      </a:pPr>
                      <a:t>[CATEGORY NAME]</a:t>
                    </a:fld>
                    <a:r>
                      <a:rPr lang="en-US" sz="800" dirty="0"/>
                      <a:t>
</a:t>
                    </a:r>
                    <a:r>
                      <a:rPr lang="en-US" sz="800" b="1" dirty="0"/>
                      <a:t>(13%)</a:t>
                    </a:r>
                  </a:p>
                </c:rich>
              </c:tx>
              <c:spPr>
                <a:solidFill>
                  <a:schemeClr val="lt1"/>
                </a:solidFill>
                <a:ln>
                  <a:solidFill>
                    <a:schemeClr val="dk1">
                      <a:lumMod val="25000"/>
                      <a:lumOff val="75000"/>
                    </a:schemeClr>
                  </a:solidFill>
                </a:ln>
                <a:effectLst/>
              </c:spPr>
              <c:txPr>
                <a:bodyPr rot="0" spcFirstLastPara="1" vertOverflow="clip" horzOverflow="clip" vert="horz" wrap="square" lIns="38100" tIns="19050" rIns="38100" bIns="19050" anchor="ctr" anchorCtr="1">
                  <a:noAutofit/>
                </a:bodyPr>
                <a:lstStyle/>
                <a:p>
                  <a:pPr>
                    <a:defRPr sz="1197" b="0" i="0" u="none" strike="noStrike" kern="1200" baseline="0">
                      <a:solidFill>
                        <a:schemeClr val="dk1">
                          <a:lumMod val="65000"/>
                          <a:lumOff val="35000"/>
                        </a:schemeClr>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spPr xmlns:c15="http://schemas.microsoft.com/office/drawing/2012/chart">
                    <a:prstGeom prst="wedgeRoundRectCallout">
                      <a:avLst>
                        <a:gd name="adj1" fmla="val -85430"/>
                        <a:gd name="adj2" fmla="val -40852"/>
                        <a:gd name="adj3" fmla="val 16667"/>
                      </a:avLst>
                    </a:prstGeom>
                    <a:noFill/>
                    <a:ln>
                      <a:noFill/>
                    </a:ln>
                  </c15:spPr>
                  <c15:layout>
                    <c:manualLayout>
                      <c:w val="0.14297649642454008"/>
                      <c:h val="8.1252065085704678E-2"/>
                    </c:manualLayout>
                  </c15:layout>
                  <c15:dlblFieldTable/>
                  <c15:showDataLabelsRange val="0"/>
                </c:ext>
                <c:ext xmlns:c16="http://schemas.microsoft.com/office/drawing/2014/chart" uri="{C3380CC4-5D6E-409C-BE32-E72D297353CC}">
                  <c16:uniqueId val="{00000005-5699-434A-826B-87B01F8AC0B4}"/>
                </c:ext>
              </c:extLst>
            </c:dLbl>
            <c:dLbl>
              <c:idx val="3"/>
              <c:layout>
                <c:manualLayout>
                  <c:x val="-0.11236758504451454"/>
                  <c:y val="-0.13425182548745684"/>
                </c:manualLayout>
              </c:layout>
              <c:tx>
                <c:rich>
                  <a:bodyPr rot="0" spcFirstLastPara="1" vertOverflow="clip" horzOverflow="clip" vert="horz" wrap="square" lIns="38100" tIns="19050" rIns="38100" bIns="19050" anchor="ctr" anchorCtr="1">
                    <a:spAutoFit/>
                  </a:bodyPr>
                  <a:lstStyle/>
                  <a:p>
                    <a:pPr>
                      <a:defRPr sz="1197" b="0" i="0" u="none" strike="noStrike" kern="1200" baseline="0">
                        <a:solidFill>
                          <a:schemeClr val="dk1">
                            <a:lumMod val="65000"/>
                            <a:lumOff val="35000"/>
                          </a:schemeClr>
                        </a:solidFill>
                        <a:latin typeface="+mn-lt"/>
                        <a:ea typeface="+mn-ea"/>
                        <a:cs typeface="+mn-cs"/>
                      </a:defRPr>
                    </a:pPr>
                    <a:fld id="{A251B26D-1D33-4929-8DFC-4CAF24201D81}" type="CATEGORYNAME">
                      <a:rPr lang="en-US" sz="800" b="1"/>
                      <a:pPr>
                        <a:defRPr/>
                      </a:pPr>
                      <a:t>[CATEGORY NAME]</a:t>
                    </a:fld>
                    <a:r>
                      <a:rPr lang="en-US" sz="800" b="1" dirty="0"/>
                      <a:t>
(14%)</a:t>
                    </a:r>
                  </a:p>
                </c:rich>
              </c:tx>
              <c:spPr>
                <a:solidFill>
                  <a:prstClr val="white"/>
                </a:solidFill>
                <a:ln w="9525" cap="flat" cmpd="sng" algn="ctr">
                  <a:solidFill>
                    <a:prstClr val="black">
                      <a:lumMod val="25000"/>
                      <a:lumOff val="75000"/>
                    </a:prstClr>
                  </a:solidFill>
                  <a:prstDash val="solid"/>
                  <a:round/>
                  <a:headEnd type="none" w="med" len="med"/>
                  <a:tailEnd type="none" w="med" len="med"/>
                  <a:extLst>
                    <a:ext uri="{C807C97D-BFC1-408E-A445-0C87EB9F89A2}">
                      <ask:lineSketchStyleProps xmlns:ask="http://schemas.microsoft.com/office/drawing/2018/sketchyshapes" sd="0">
                        <a:custGeom>
                          <a:avLst/>
                          <a:gdLst/>
                          <a:ahLst/>
                          <a:cxnLst/>
                          <a:rect l="0" t="0" r="0" b="0"/>
                          <a:pathLst/>
                        </a:custGeom>
                        <ask:type/>
                      </ask:lineSketchStyleProps>
                    </a:ext>
                  </a:extLst>
                </a:ln>
                <a:effectLst/>
              </c:spPr>
              <c:txPr>
                <a:bodyPr rot="0" spcFirstLastPara="1" vertOverflow="clip" horzOverflow="clip" vert="horz" wrap="square" lIns="38100" tIns="19050" rIns="38100" bIns="19050" anchor="ctr" anchorCtr="1">
                  <a:spAutoFit/>
                </a:bodyPr>
                <a:lstStyle/>
                <a:p>
                  <a:pPr>
                    <a:defRPr sz="1197" b="0" i="0" u="none" strike="noStrike" kern="1200" baseline="0">
                      <a:solidFill>
                        <a:schemeClr val="dk1">
                          <a:lumMod val="65000"/>
                          <a:lumOff val="35000"/>
                        </a:schemeClr>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spPr xmlns:c15="http://schemas.microsoft.com/office/drawing/2012/chart">
                    <a:prstGeom prst="wedgeRoundRectCallout">
                      <a:avLst>
                        <a:gd name="adj1" fmla="val -34966"/>
                        <a:gd name="adj2" fmla="val -123014"/>
                        <a:gd name="adj3" fmla="val 16667"/>
                      </a:avLst>
                    </a:prstGeom>
                    <a:noFill/>
                    <a:ln>
                      <a:noFill/>
                    </a:ln>
                  </c15:spPr>
                  <c15:dlblFieldTable/>
                  <c15:showDataLabelsRange val="0"/>
                </c:ext>
                <c:ext xmlns:c16="http://schemas.microsoft.com/office/drawing/2014/chart" uri="{C3380CC4-5D6E-409C-BE32-E72D297353CC}">
                  <c16:uniqueId val="{00000007-5699-434A-826B-87B01F8AC0B4}"/>
                </c:ext>
              </c:extLst>
            </c:dLbl>
            <c:dLbl>
              <c:idx val="4"/>
              <c:layout>
                <c:manualLayout>
                  <c:x val="0.14873917871129655"/>
                  <c:y val="-0.12858455402843888"/>
                </c:manualLayout>
              </c:layout>
              <c:tx>
                <c:rich>
                  <a:bodyPr rot="0" spcFirstLastPara="1" vertOverflow="clip" horzOverflow="clip" vert="horz" wrap="square" lIns="38100" tIns="19050" rIns="38100" bIns="19050" anchor="ctr" anchorCtr="1">
                    <a:spAutoFit/>
                  </a:bodyPr>
                  <a:lstStyle/>
                  <a:p>
                    <a:pPr>
                      <a:defRPr sz="1197" b="0" i="0" u="none" strike="noStrike" kern="1200" baseline="0">
                        <a:solidFill>
                          <a:schemeClr val="dk1">
                            <a:lumMod val="65000"/>
                            <a:lumOff val="35000"/>
                          </a:schemeClr>
                        </a:solidFill>
                        <a:latin typeface="+mn-lt"/>
                        <a:ea typeface="+mn-ea"/>
                        <a:cs typeface="+mn-cs"/>
                      </a:defRPr>
                    </a:pPr>
                    <a:fld id="{B8D57D6B-55FB-4C86-BD55-F833B8186A17}" type="CATEGORYNAME">
                      <a:rPr lang="en-US" sz="800" b="1" smtClean="0"/>
                      <a:pPr>
                        <a:defRPr/>
                      </a:pPr>
                      <a:t>[CATEGORY NAME]</a:t>
                    </a:fld>
                    <a:endParaRPr lang="en-US" sz="800" b="1" dirty="0"/>
                  </a:p>
                  <a:p>
                    <a:pPr>
                      <a:defRPr/>
                    </a:pPr>
                    <a:r>
                      <a:rPr lang="en-US" sz="800" b="1" dirty="0"/>
                      <a:t>(17%)</a:t>
                    </a:r>
                  </a:p>
                </c:rich>
              </c:tx>
              <c:spPr>
                <a:solidFill>
                  <a:schemeClr val="lt1"/>
                </a:solidFill>
                <a:ln>
                  <a:solidFill>
                    <a:schemeClr val="dk1">
                      <a:lumMod val="25000"/>
                      <a:lumOff val="75000"/>
                    </a:schemeClr>
                  </a:solidFill>
                </a:ln>
                <a:effectLst/>
              </c:spPr>
              <c:txPr>
                <a:bodyPr rot="0" spcFirstLastPara="1" vertOverflow="clip" horzOverflow="clip" vert="horz" wrap="square" lIns="38100" tIns="19050" rIns="38100" bIns="19050" anchor="ctr" anchorCtr="1">
                  <a:spAutoFit/>
                </a:bodyPr>
                <a:lstStyle/>
                <a:p>
                  <a:pPr>
                    <a:defRPr sz="1197" b="0" i="0" u="none" strike="noStrike" kern="1200" baseline="0">
                      <a:solidFill>
                        <a:schemeClr val="dk1">
                          <a:lumMod val="65000"/>
                          <a:lumOff val="35000"/>
                        </a:schemeClr>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spPr xmlns:c15="http://schemas.microsoft.com/office/drawing/2012/chart">
                    <a:prstGeom prst="wedgeRoundRectCallout">
                      <a:avLst>
                        <a:gd name="adj1" fmla="val 41202"/>
                        <a:gd name="adj2" fmla="val -119098"/>
                        <a:gd name="adj3" fmla="val 16667"/>
                      </a:avLst>
                    </a:prstGeom>
                    <a:noFill/>
                    <a:ln>
                      <a:noFill/>
                    </a:ln>
                  </c15:spPr>
                  <c15:dlblFieldTable/>
                  <c15:showDataLabelsRange val="0"/>
                </c:ext>
                <c:ext xmlns:c16="http://schemas.microsoft.com/office/drawing/2014/chart" uri="{C3380CC4-5D6E-409C-BE32-E72D297353CC}">
                  <c16:uniqueId val="{00000009-5699-434A-826B-87B01F8AC0B4}"/>
                </c:ext>
              </c:extLst>
            </c:dLbl>
            <c:dLbl>
              <c:idx val="5"/>
              <c:layout>
                <c:manualLayout>
                  <c:x val="0.17151203012590602"/>
                  <c:y val="-1.5556012853286651E-2"/>
                </c:manualLayout>
              </c:layout>
              <c:tx>
                <c:rich>
                  <a:bodyPr rot="0" spcFirstLastPara="1" vertOverflow="clip" horzOverflow="clip" vert="horz" wrap="square" lIns="38100" tIns="19050" rIns="38100" bIns="19050" anchor="ctr" anchorCtr="1">
                    <a:spAutoFit/>
                  </a:bodyPr>
                  <a:lstStyle/>
                  <a:p>
                    <a:pPr>
                      <a:defRPr sz="1197" b="0" i="0" u="none" strike="noStrike" kern="1200" baseline="0">
                        <a:solidFill>
                          <a:schemeClr val="dk1">
                            <a:lumMod val="65000"/>
                            <a:lumOff val="35000"/>
                          </a:schemeClr>
                        </a:solidFill>
                        <a:latin typeface="+mn-lt"/>
                        <a:ea typeface="+mn-ea"/>
                        <a:cs typeface="+mn-cs"/>
                      </a:defRPr>
                    </a:pPr>
                    <a:fld id="{03C140E7-0CF4-40A4-ABBB-85281B564AD9}" type="CATEGORYNAME">
                      <a:rPr lang="en-US" sz="800" b="1"/>
                      <a:pPr>
                        <a:defRPr/>
                      </a:pPr>
                      <a:t>[CATEGORY NAME]</a:t>
                    </a:fld>
                    <a:r>
                      <a:rPr lang="en-US" sz="800" b="1" dirty="0"/>
                      <a:t>
(13%)</a:t>
                    </a:r>
                  </a:p>
                </c:rich>
              </c:tx>
              <c:spPr>
                <a:solidFill>
                  <a:schemeClr val="lt1"/>
                </a:solidFill>
                <a:ln>
                  <a:solidFill>
                    <a:schemeClr val="dk1">
                      <a:lumMod val="25000"/>
                      <a:lumOff val="75000"/>
                    </a:schemeClr>
                  </a:solidFill>
                </a:ln>
                <a:effectLst/>
              </c:spPr>
              <c:txPr>
                <a:bodyPr rot="0" spcFirstLastPara="1" vertOverflow="clip" horzOverflow="clip" vert="horz" wrap="square" lIns="38100" tIns="19050" rIns="38100" bIns="19050" anchor="ctr" anchorCtr="1">
                  <a:spAutoFit/>
                </a:bodyPr>
                <a:lstStyle/>
                <a:p>
                  <a:pPr>
                    <a:defRPr sz="1197" b="0" i="0" u="none" strike="noStrike" kern="1200" baseline="0">
                      <a:solidFill>
                        <a:schemeClr val="dk1">
                          <a:lumMod val="65000"/>
                          <a:lumOff val="35000"/>
                        </a:schemeClr>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spPr xmlns:c15="http://schemas.microsoft.com/office/drawing/2012/chart">
                    <a:prstGeom prst="wedgeRoundRectCallout">
                      <a:avLst>
                        <a:gd name="adj1" fmla="val 117637"/>
                        <a:gd name="adj2" fmla="val 6215"/>
                        <a:gd name="adj3" fmla="val 16667"/>
                      </a:avLst>
                    </a:prstGeom>
                    <a:noFill/>
                    <a:ln>
                      <a:noFill/>
                    </a:ln>
                  </c15:spPr>
                  <c15:dlblFieldTable/>
                  <c15:showDataLabelsRange val="0"/>
                </c:ext>
                <c:ext xmlns:c16="http://schemas.microsoft.com/office/drawing/2014/chart" uri="{C3380CC4-5D6E-409C-BE32-E72D297353CC}">
                  <c16:uniqueId val="{0000000B-5699-434A-826B-87B01F8AC0B4}"/>
                </c:ext>
              </c:extLst>
            </c:dLbl>
            <c:dLbl>
              <c:idx val="6"/>
              <c:layout>
                <c:manualLayout>
                  <c:x val="0.15843865405879914"/>
                  <c:y val="0.12121884015125606"/>
                </c:manualLayout>
              </c:layout>
              <c:tx>
                <c:rich>
                  <a:bodyPr rot="0" spcFirstLastPara="1" vertOverflow="clip" horzOverflow="clip" vert="horz" wrap="square" lIns="38100" tIns="19050" rIns="38100" bIns="19050" anchor="ctr" anchorCtr="1">
                    <a:spAutoFit/>
                  </a:bodyPr>
                  <a:lstStyle/>
                  <a:p>
                    <a:pPr>
                      <a:defRPr sz="1197" b="0" i="0" u="none" strike="noStrike" kern="1200" baseline="0">
                        <a:solidFill>
                          <a:schemeClr val="dk1">
                            <a:lumMod val="65000"/>
                            <a:lumOff val="35000"/>
                          </a:schemeClr>
                        </a:solidFill>
                        <a:latin typeface="+mn-lt"/>
                        <a:ea typeface="+mn-ea"/>
                        <a:cs typeface="+mn-cs"/>
                      </a:defRPr>
                    </a:pPr>
                    <a:fld id="{7818B74B-77DE-47A2-9595-619111690372}" type="CATEGORYNAME">
                      <a:rPr lang="en-US" sz="800" b="1"/>
                      <a:pPr>
                        <a:defRPr/>
                      </a:pPr>
                      <a:t>[CATEGORY NAME]</a:t>
                    </a:fld>
                    <a:r>
                      <a:rPr lang="en-US" sz="800" b="1" dirty="0"/>
                      <a:t>
(11%)</a:t>
                    </a:r>
                  </a:p>
                </c:rich>
              </c:tx>
              <c:spPr>
                <a:solidFill>
                  <a:schemeClr val="lt1"/>
                </a:solidFill>
                <a:ln>
                  <a:solidFill>
                    <a:schemeClr val="dk1">
                      <a:lumMod val="25000"/>
                      <a:lumOff val="75000"/>
                    </a:schemeClr>
                  </a:solidFill>
                </a:ln>
                <a:effectLst/>
              </c:spPr>
              <c:txPr>
                <a:bodyPr rot="0" spcFirstLastPara="1" vertOverflow="clip" horzOverflow="clip" vert="horz" wrap="square" lIns="38100" tIns="19050" rIns="38100" bIns="19050" anchor="ctr" anchorCtr="1">
                  <a:spAutoFit/>
                </a:bodyPr>
                <a:lstStyle/>
                <a:p>
                  <a:pPr>
                    <a:defRPr sz="1197" b="0" i="0" u="none" strike="noStrike" kern="1200" baseline="0">
                      <a:solidFill>
                        <a:schemeClr val="dk1">
                          <a:lumMod val="65000"/>
                          <a:lumOff val="35000"/>
                        </a:schemeClr>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spPr xmlns:c15="http://schemas.microsoft.com/office/drawing/2012/chart">
                    <a:prstGeom prst="wedgeRoundRectCallout">
                      <a:avLst>
                        <a:gd name="adj1" fmla="val 79448"/>
                        <a:gd name="adj2" fmla="val 122736"/>
                        <a:gd name="adj3" fmla="val 16667"/>
                      </a:avLst>
                    </a:prstGeom>
                    <a:noFill/>
                    <a:ln>
                      <a:noFill/>
                    </a:ln>
                  </c15:spPr>
                  <c15:dlblFieldTable/>
                  <c15:showDataLabelsRange val="0"/>
                </c:ext>
                <c:ext xmlns:c16="http://schemas.microsoft.com/office/drawing/2014/chart" uri="{C3380CC4-5D6E-409C-BE32-E72D297353CC}">
                  <c16:uniqueId val="{0000000D-5699-434A-826B-87B01F8AC0B4}"/>
                </c:ext>
              </c:extLst>
            </c:dLbl>
            <c:dLbl>
              <c:idx val="7"/>
              <c:layout>
                <c:manualLayout>
                  <c:x val="7.664314490368325E-2"/>
                  <c:y val="0.12235330887112512"/>
                </c:manualLayout>
              </c:layout>
              <c:tx>
                <c:rich>
                  <a:bodyPr rot="0" spcFirstLastPara="1" vertOverflow="clip" horzOverflow="clip" vert="horz" wrap="square" lIns="38100" tIns="19050" rIns="38100" bIns="19050" anchor="ctr" anchorCtr="1">
                    <a:spAutoFit/>
                  </a:bodyPr>
                  <a:lstStyle/>
                  <a:p>
                    <a:pPr>
                      <a:defRPr sz="1197" b="0" i="0" u="none" strike="noStrike" kern="1200" baseline="0">
                        <a:solidFill>
                          <a:schemeClr val="dk1">
                            <a:lumMod val="65000"/>
                            <a:lumOff val="35000"/>
                          </a:schemeClr>
                        </a:solidFill>
                        <a:latin typeface="+mn-lt"/>
                        <a:ea typeface="+mn-ea"/>
                        <a:cs typeface="+mn-cs"/>
                      </a:defRPr>
                    </a:pPr>
                    <a:fld id="{EDEE2903-8A97-4169-88BA-372A479D469F}" type="CATEGORYNAME">
                      <a:rPr lang="en-US" sz="800" b="1"/>
                      <a:pPr>
                        <a:defRPr/>
                      </a:pPr>
                      <a:t>[CATEGORY NAME]</a:t>
                    </a:fld>
                    <a:r>
                      <a:rPr lang="en-US" sz="800" b="1" dirty="0"/>
                      <a:t>
(8%)</a:t>
                    </a:r>
                  </a:p>
                </c:rich>
              </c:tx>
              <c:spPr>
                <a:solidFill>
                  <a:schemeClr val="lt1"/>
                </a:solidFill>
                <a:ln>
                  <a:solidFill>
                    <a:schemeClr val="dk1">
                      <a:lumMod val="25000"/>
                      <a:lumOff val="75000"/>
                    </a:schemeClr>
                  </a:solidFill>
                </a:ln>
                <a:effectLst/>
              </c:spPr>
              <c:txPr>
                <a:bodyPr rot="0" spcFirstLastPara="1" vertOverflow="clip" horzOverflow="clip" vert="horz" wrap="square" lIns="38100" tIns="19050" rIns="38100" bIns="19050" anchor="ctr" anchorCtr="1">
                  <a:spAutoFit/>
                </a:bodyPr>
                <a:lstStyle/>
                <a:p>
                  <a:pPr>
                    <a:defRPr sz="1197" b="0" i="0" u="none" strike="noStrike" kern="1200" baseline="0">
                      <a:solidFill>
                        <a:schemeClr val="dk1">
                          <a:lumMod val="65000"/>
                          <a:lumOff val="35000"/>
                        </a:schemeClr>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spPr xmlns:c15="http://schemas.microsoft.com/office/drawing/2012/chart">
                    <a:prstGeom prst="wedgeRoundRectCallout">
                      <a:avLst>
                        <a:gd name="adj1" fmla="val 21693"/>
                        <a:gd name="adj2" fmla="val 133715"/>
                        <a:gd name="adj3" fmla="val 16667"/>
                      </a:avLst>
                    </a:prstGeom>
                    <a:noFill/>
                    <a:ln>
                      <a:noFill/>
                    </a:ln>
                  </c15:spPr>
                  <c15:dlblFieldTable/>
                  <c15:showDataLabelsRange val="0"/>
                </c:ext>
                <c:ext xmlns:c16="http://schemas.microsoft.com/office/drawing/2014/chart" uri="{C3380CC4-5D6E-409C-BE32-E72D297353CC}">
                  <c16:uniqueId val="{0000000F-5699-434A-826B-87B01F8AC0B4}"/>
                </c:ext>
              </c:extLst>
            </c:dLbl>
            <c:spPr>
              <a:solidFill>
                <a:schemeClr val="lt1"/>
              </a:solidFill>
              <a:ln>
                <a:solidFill>
                  <a:schemeClr val="dk1">
                    <a:lumMod val="25000"/>
                    <a:lumOff val="75000"/>
                  </a:schemeClr>
                </a:solidFill>
              </a:ln>
              <a:effectLst/>
            </c:spPr>
            <c:txPr>
              <a:bodyPr rot="0" spcFirstLastPara="1" vertOverflow="clip" horzOverflow="clip" vert="horz" wrap="square" lIns="38100" tIns="19050" rIns="38100" bIns="19050" anchor="ctr" anchorCtr="1">
                <a:spAutoFit/>
              </a:bodyPr>
              <a:lstStyle/>
              <a:p>
                <a:pPr>
                  <a:defRPr sz="1197" b="0" i="0" u="none" strike="noStrike" kern="1200" baseline="0">
                    <a:solidFill>
                      <a:schemeClr val="dk1">
                        <a:lumMod val="65000"/>
                        <a:lumOff val="35000"/>
                      </a:schemeClr>
                    </a:solidFill>
                    <a:latin typeface="+mn-lt"/>
                    <a:ea typeface="+mn-ea"/>
                    <a:cs typeface="+mn-cs"/>
                  </a:defRPr>
                </a:pPr>
                <a:endParaRPr lang="en-US"/>
              </a:p>
            </c:txPr>
            <c:dLblPos val="out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spPr xmlns:c15="http://schemas.microsoft.com/office/drawing/2012/chart">
                  <a:prstGeom prst="wedgeRoundRectCallout">
                    <a:avLst/>
                  </a:prstGeom>
                  <a:noFill/>
                  <a:ln>
                    <a:noFill/>
                  </a:ln>
                </c15:spPr>
              </c:ext>
            </c:extLst>
          </c:dLbls>
          <c:cat>
            <c:strRef>
              <c:f>Sheet1!$D$6:$D$13</c:f>
              <c:strCache>
                <c:ptCount val="8"/>
                <c:pt idx="0">
                  <c:v>0-15 years</c:v>
                </c:pt>
                <c:pt idx="1">
                  <c:v>16-25 years</c:v>
                </c:pt>
                <c:pt idx="2">
                  <c:v>26-35 years</c:v>
                </c:pt>
                <c:pt idx="3">
                  <c:v>36-45 years</c:v>
                </c:pt>
                <c:pt idx="4">
                  <c:v>46-55 years</c:v>
                </c:pt>
                <c:pt idx="5">
                  <c:v>56-65 years</c:v>
                </c:pt>
                <c:pt idx="6">
                  <c:v>66-75 years</c:v>
                </c:pt>
                <c:pt idx="7">
                  <c:v>75 years +</c:v>
                </c:pt>
              </c:strCache>
            </c:strRef>
          </c:cat>
          <c:val>
            <c:numRef>
              <c:f>Sheet1!$E$6:$E$13</c:f>
              <c:numCache>
                <c:formatCode>General</c:formatCode>
                <c:ptCount val="8"/>
                <c:pt idx="0">
                  <c:v>11</c:v>
                </c:pt>
                <c:pt idx="1">
                  <c:v>45</c:v>
                </c:pt>
                <c:pt idx="2">
                  <c:v>32</c:v>
                </c:pt>
                <c:pt idx="3">
                  <c:v>33</c:v>
                </c:pt>
                <c:pt idx="4">
                  <c:v>41</c:v>
                </c:pt>
                <c:pt idx="5">
                  <c:v>30</c:v>
                </c:pt>
                <c:pt idx="6">
                  <c:v>26</c:v>
                </c:pt>
                <c:pt idx="7">
                  <c:v>20</c:v>
                </c:pt>
              </c:numCache>
            </c:numRef>
          </c:val>
          <c:extLst>
            <c:ext xmlns:c16="http://schemas.microsoft.com/office/drawing/2014/chart" uri="{C3380CC4-5D6E-409C-BE32-E72D297353CC}">
              <c16:uniqueId val="{00000010-5699-434A-826B-87B01F8AC0B4}"/>
            </c:ext>
          </c:extLst>
        </c:ser>
        <c:dLbls>
          <c:dLblPos val="outEnd"/>
          <c:showLegendKey val="0"/>
          <c:showVal val="0"/>
          <c:showCatName val="0"/>
          <c:showSerName val="0"/>
          <c:showPercent val="1"/>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gradFill rotWithShape="1">
                <a:gsLst>
                  <a:gs pos="0">
                    <a:schemeClr val="accent1">
                      <a:tint val="100000"/>
                      <a:shade val="100000"/>
                      <a:satMod val="130000"/>
                    </a:schemeClr>
                  </a:gs>
                  <a:gs pos="100000">
                    <a:schemeClr val="accent1">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extLst>
              <c:ext xmlns:c16="http://schemas.microsoft.com/office/drawing/2014/chart" uri="{C3380CC4-5D6E-409C-BE32-E72D297353CC}">
                <c16:uniqueId val="{00000001-D984-4E81-AF05-ED93CC62EFF6}"/>
              </c:ext>
            </c:extLst>
          </c:dPt>
          <c:dPt>
            <c:idx val="1"/>
            <c:bubble3D val="0"/>
            <c:spPr>
              <a:gradFill rotWithShape="1">
                <a:gsLst>
                  <a:gs pos="0">
                    <a:schemeClr val="accent2">
                      <a:tint val="100000"/>
                      <a:shade val="100000"/>
                      <a:satMod val="130000"/>
                    </a:schemeClr>
                  </a:gs>
                  <a:gs pos="100000">
                    <a:schemeClr val="accent2">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extLst>
              <c:ext xmlns:c16="http://schemas.microsoft.com/office/drawing/2014/chart" uri="{C3380CC4-5D6E-409C-BE32-E72D297353CC}">
                <c16:uniqueId val="{00000003-D984-4E81-AF05-ED93CC62EFF6}"/>
              </c:ext>
            </c:extLst>
          </c:dPt>
          <c:dLbls>
            <c:dLbl>
              <c:idx val="0"/>
              <c:layout>
                <c:manualLayout>
                  <c:x val="-7.4848806510882909E-2"/>
                  <c:y val="-0.23160361322859196"/>
                </c:manualLayout>
              </c:layout>
              <c:tx>
                <c:rich>
                  <a:bodyPr rot="0" spcFirstLastPara="1" vertOverflow="clip" horzOverflow="clip" vert="horz" wrap="square" lIns="36576" tIns="18288" rIns="36576" bIns="18288" anchor="ctr" anchorCtr="1">
                    <a:spAutoFit/>
                  </a:bodyPr>
                  <a:lstStyle/>
                  <a:p>
                    <a:pPr>
                      <a:defRPr sz="1197" b="0" i="0" u="none" strike="noStrike" kern="1200" baseline="0">
                        <a:solidFill>
                          <a:schemeClr val="dk1">
                            <a:lumMod val="65000"/>
                            <a:lumOff val="35000"/>
                          </a:schemeClr>
                        </a:solidFill>
                        <a:latin typeface="+mn-lt"/>
                        <a:ea typeface="+mn-ea"/>
                        <a:cs typeface="+mn-cs"/>
                      </a:defRPr>
                    </a:pPr>
                    <a:r>
                      <a:rPr lang="en-US" sz="1000" b="1" dirty="0"/>
                      <a:t>Male 83%</a:t>
                    </a:r>
                  </a:p>
                </c:rich>
              </c:tx>
              <c:spPr>
                <a:solidFill>
                  <a:prstClr val="white"/>
                </a:solidFill>
                <a:ln w="9525" cap="flat" cmpd="sng" algn="ctr">
                  <a:solidFill>
                    <a:prstClr val="black">
                      <a:lumMod val="25000"/>
                      <a:lumOff val="75000"/>
                    </a:prstClr>
                  </a:solidFill>
                  <a:prstDash val="solid"/>
                  <a:round/>
                  <a:headEnd type="none" w="med" len="med"/>
                  <a:tailEnd type="none" w="med" len="med"/>
                  <a:extLst>
                    <a:ext uri="{C807C97D-BFC1-408E-A445-0C87EB9F89A2}">
                      <ask:lineSketchStyleProps xmlns:ask="http://schemas.microsoft.com/office/drawing/2018/sketchyshapes" sd="0">
                        <a:custGeom>
                          <a:avLst/>
                          <a:gdLst/>
                          <a:ahLst/>
                          <a:cxnLst/>
                          <a:rect l="0" t="0" r="0" b="0"/>
                          <a:pathLst/>
                        </a:custGeom>
                        <ask:type/>
                      </ask:lineSketchStyleProps>
                    </a:ext>
                  </a:extLst>
                </a:ln>
                <a:effectLst/>
              </c:spPr>
              <c:txPr>
                <a:bodyPr rot="0" spcFirstLastPara="1" vertOverflow="clip" horzOverflow="clip" vert="horz" wrap="square" lIns="36576" tIns="18288" rIns="36576" bIns="18288" anchor="ctr" anchorCtr="1">
                  <a:spAutoFit/>
                </a:bodyPr>
                <a:lstStyle/>
                <a:p>
                  <a:pPr>
                    <a:defRPr sz="1197" b="0" i="0" u="none" strike="noStrike" kern="1200" baseline="0">
                      <a:solidFill>
                        <a:schemeClr val="dk1">
                          <a:lumMod val="65000"/>
                          <a:lumOff val="35000"/>
                        </a:schemeClr>
                      </a:solidFill>
                      <a:latin typeface="+mn-lt"/>
                      <a:ea typeface="+mn-ea"/>
                      <a:cs typeface="+mn-cs"/>
                    </a:defRPr>
                  </a:pPr>
                  <a:endParaRPr lang="en-US"/>
                </a:p>
              </c:txPr>
              <c:dLblPos val="bestFit"/>
              <c:showLegendKey val="0"/>
              <c:showVal val="0"/>
              <c:showCatName val="0"/>
              <c:showSerName val="0"/>
              <c:showPercent val="1"/>
              <c:showBubbleSize val="0"/>
              <c:extLst>
                <c:ext xmlns:c15="http://schemas.microsoft.com/office/drawing/2012/chart" uri="{CE6537A1-D6FC-4f65-9D91-7224C49458BB}">
                  <c15:spPr xmlns:c15="http://schemas.microsoft.com/office/drawing/2012/chart">
                    <a:prstGeom prst="wedgeRoundRectCallout">
                      <a:avLst>
                        <a:gd name="adj1" fmla="val -139179"/>
                        <a:gd name="adj2" fmla="val -112798"/>
                        <a:gd name="adj3" fmla="val 16667"/>
                      </a:avLst>
                    </a:prstGeom>
                    <a:noFill/>
                    <a:ln>
                      <a:noFill/>
                    </a:ln>
                  </c15:spPr>
                  <c15:layout>
                    <c:manualLayout>
                      <c:w val="0.10026621000947994"/>
                      <c:h val="0.11510070836134782"/>
                    </c:manualLayout>
                  </c15:layout>
                  <c15:showDataLabelsRange val="0"/>
                </c:ext>
                <c:ext xmlns:c16="http://schemas.microsoft.com/office/drawing/2014/chart" uri="{C3380CC4-5D6E-409C-BE32-E72D297353CC}">
                  <c16:uniqueId val="{00000001-D984-4E81-AF05-ED93CC62EFF6}"/>
                </c:ext>
              </c:extLst>
            </c:dLbl>
            <c:dLbl>
              <c:idx val="1"/>
              <c:layout>
                <c:manualLayout>
                  <c:x val="0.12365853187889497"/>
                  <c:y val="0.14753881061569787"/>
                </c:manualLayout>
              </c:layout>
              <c:tx>
                <c:rich>
                  <a:bodyPr rot="0" spcFirstLastPara="1" vertOverflow="clip" horzOverflow="clip" vert="horz" wrap="square" lIns="36576" tIns="18288" rIns="36576" bIns="18288" anchor="ctr" anchorCtr="1">
                    <a:spAutoFit/>
                  </a:bodyPr>
                  <a:lstStyle/>
                  <a:p>
                    <a:pPr>
                      <a:defRPr sz="1197" b="0" i="0" u="none" strike="noStrike" kern="1200" baseline="0">
                        <a:solidFill>
                          <a:schemeClr val="dk1">
                            <a:lumMod val="65000"/>
                            <a:lumOff val="35000"/>
                          </a:schemeClr>
                        </a:solidFill>
                        <a:latin typeface="+mn-lt"/>
                        <a:ea typeface="+mn-ea"/>
                        <a:cs typeface="+mn-cs"/>
                      </a:defRPr>
                    </a:pPr>
                    <a:r>
                      <a:rPr lang="en-US" sz="1000" b="1" dirty="0"/>
                      <a:t>Female</a:t>
                    </a:r>
                  </a:p>
                  <a:p>
                    <a:pPr>
                      <a:defRPr/>
                    </a:pPr>
                    <a:r>
                      <a:rPr lang="en-US" sz="1000" b="1" dirty="0"/>
                      <a:t>17%</a:t>
                    </a:r>
                  </a:p>
                </c:rich>
              </c:tx>
              <c:spPr>
                <a:solidFill>
                  <a:prstClr val="white"/>
                </a:solidFill>
                <a:ln w="9525" cap="flat" cmpd="sng" algn="ctr">
                  <a:solidFill>
                    <a:prstClr val="black">
                      <a:lumMod val="25000"/>
                      <a:lumOff val="75000"/>
                    </a:prstClr>
                  </a:solidFill>
                  <a:prstDash val="solid"/>
                  <a:round/>
                  <a:headEnd type="none" w="med" len="med"/>
                  <a:tailEnd type="none" w="med" len="med"/>
                  <a:extLst>
                    <a:ext uri="{C807C97D-BFC1-408E-A445-0C87EB9F89A2}">
                      <ask:lineSketchStyleProps xmlns:ask="http://schemas.microsoft.com/office/drawing/2018/sketchyshapes" sd="0">
                        <a:custGeom>
                          <a:avLst/>
                          <a:gdLst/>
                          <a:ahLst/>
                          <a:cxnLst/>
                          <a:rect l="0" t="0" r="0" b="0"/>
                          <a:pathLst/>
                        </a:custGeom>
                        <ask:type/>
                      </ask:lineSketchStyleProps>
                    </a:ext>
                  </a:extLst>
                </a:ln>
                <a:effectLst/>
              </c:spPr>
              <c:txPr>
                <a:bodyPr rot="0" spcFirstLastPara="1" vertOverflow="clip" horzOverflow="clip" vert="horz" wrap="square" lIns="36576" tIns="18288" rIns="36576" bIns="18288" anchor="ctr" anchorCtr="1">
                  <a:spAutoFit/>
                </a:bodyPr>
                <a:lstStyle/>
                <a:p>
                  <a:pPr>
                    <a:defRPr sz="1197" b="0" i="0" u="none" strike="noStrike" kern="1200" baseline="0">
                      <a:solidFill>
                        <a:schemeClr val="dk1">
                          <a:lumMod val="65000"/>
                          <a:lumOff val="35000"/>
                        </a:schemeClr>
                      </a:solidFill>
                      <a:latin typeface="+mn-lt"/>
                      <a:ea typeface="+mn-ea"/>
                      <a:cs typeface="+mn-cs"/>
                    </a:defRPr>
                  </a:pPr>
                  <a:endParaRPr lang="en-US"/>
                </a:p>
              </c:txPr>
              <c:dLblPos val="bestFit"/>
              <c:showLegendKey val="0"/>
              <c:showVal val="0"/>
              <c:showCatName val="0"/>
              <c:showSerName val="0"/>
              <c:showPercent val="1"/>
              <c:showBubbleSize val="0"/>
              <c:extLst>
                <c:ext xmlns:c15="http://schemas.microsoft.com/office/drawing/2012/chart" uri="{CE6537A1-D6FC-4f65-9D91-7224C49458BB}">
                  <c15:spPr xmlns:c15="http://schemas.microsoft.com/office/drawing/2012/chart">
                    <a:prstGeom prst="wedgeRoundRectCallout">
                      <a:avLst>
                        <a:gd name="adj1" fmla="val 57549"/>
                        <a:gd name="adj2" fmla="val 128998"/>
                        <a:gd name="adj3" fmla="val 16667"/>
                      </a:avLst>
                    </a:prstGeom>
                    <a:noFill/>
                    <a:ln>
                      <a:noFill/>
                    </a:ln>
                  </c15:spPr>
                  <c15:showDataLabelsRange val="0"/>
                </c:ext>
                <c:ext xmlns:c16="http://schemas.microsoft.com/office/drawing/2014/chart" uri="{C3380CC4-5D6E-409C-BE32-E72D297353CC}">
                  <c16:uniqueId val="{00000003-D984-4E81-AF05-ED93CC62EFF6}"/>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inEnd"/>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Sheet1!$C$22:$C$23</c:f>
              <c:strCache>
                <c:ptCount val="2"/>
                <c:pt idx="0">
                  <c:v>Male</c:v>
                </c:pt>
                <c:pt idx="1">
                  <c:v>Female</c:v>
                </c:pt>
              </c:strCache>
            </c:strRef>
          </c:cat>
          <c:val>
            <c:numRef>
              <c:f>Sheet1!$D$22:$D$23</c:f>
              <c:numCache>
                <c:formatCode>General</c:formatCode>
                <c:ptCount val="2"/>
                <c:pt idx="0">
                  <c:v>82</c:v>
                </c:pt>
                <c:pt idx="1">
                  <c:v>18</c:v>
                </c:pt>
              </c:numCache>
            </c:numRef>
          </c:val>
          <c:extLst>
            <c:ext xmlns:c16="http://schemas.microsoft.com/office/drawing/2014/chart" uri="{C3380CC4-5D6E-409C-BE32-E72D297353CC}">
              <c16:uniqueId val="{00000004-D984-4E81-AF05-ED93CC62EFF6}"/>
            </c:ext>
          </c:extLst>
        </c:ser>
        <c:dLbls>
          <c:dLblPos val="inEnd"/>
          <c:showLegendKey val="0"/>
          <c:showVal val="0"/>
          <c:showCatName val="0"/>
          <c:showSerName val="0"/>
          <c:showPercent val="1"/>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2.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p1: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0" name="Google Shape;160;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1" name="Google Shape;161;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8" name="Google Shape;248;p10: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p11: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254" name="Google Shape;254;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Briefly run through the summary notes.</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Ask pupils if they have experienced difficult tying their shoelaces, putting a key in a lock, or similar when their hands have been really cold. Suggest they imagine how difficult it is to swim or even hold a floating position, if they had that feeling throughout their arms and legs.</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Emphasise that this happens in summer too, not only winter.</a:t>
            </a:r>
            <a:endParaRPr/>
          </a:p>
        </p:txBody>
      </p:sp>
      <p:sp>
        <p:nvSpPr>
          <p:cNvPr id="255" name="Google Shape;255;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p12: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5" name="Google Shape;265;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Pupils can read the notes whilst watching the video.</a:t>
            </a:r>
            <a:endParaRPr/>
          </a:p>
        </p:txBody>
      </p:sp>
      <p:sp>
        <p:nvSpPr>
          <p:cNvPr id="266" name="Google Shape;266;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p13: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3" name="Google Shape;273;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As a whole group, or in smaller groups, ask the pupils to discuss what they would do if they wanted to go swimming.</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What risks are they happy to take, and what risks might they choose to avoid?</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Click to reveal the second activity – Create a Facebook post</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Working in small groups students should consider:</a:t>
            </a:r>
            <a:endParaRPr/>
          </a:p>
          <a:p>
            <a:pPr indent="0" lvl="0" marL="0" rtl="0" algn="l">
              <a:spcBef>
                <a:spcPts val="0"/>
              </a:spcBef>
              <a:spcAft>
                <a:spcPts val="0"/>
              </a:spcAft>
              <a:buNone/>
            </a:pPr>
            <a:r>
              <a:rPr lang="en-GB" sz="1200">
                <a:solidFill>
                  <a:schemeClr val="dk1"/>
                </a:solidFill>
                <a:latin typeface="Calibri"/>
                <a:ea typeface="Calibri"/>
                <a:cs typeface="Calibri"/>
                <a:sym typeface="Calibri"/>
              </a:rPr>
              <a:t>• Who is most at risk</a:t>
            </a:r>
            <a:endParaRPr/>
          </a:p>
          <a:p>
            <a:pPr indent="0" lvl="0" marL="0" rtl="0" algn="l">
              <a:spcBef>
                <a:spcPts val="0"/>
              </a:spcBef>
              <a:spcAft>
                <a:spcPts val="0"/>
              </a:spcAft>
              <a:buNone/>
            </a:pPr>
            <a:r>
              <a:rPr lang="en-GB" sz="1200">
                <a:solidFill>
                  <a:schemeClr val="dk1"/>
                </a:solidFill>
                <a:latin typeface="Calibri"/>
                <a:ea typeface="Calibri"/>
                <a:cs typeface="Calibri"/>
                <a:sym typeface="Calibri"/>
              </a:rPr>
              <a:t>• Why people drown</a:t>
            </a:r>
            <a:endParaRPr/>
          </a:p>
          <a:p>
            <a:pPr indent="0" lvl="0" marL="0" rtl="0" algn="l">
              <a:spcBef>
                <a:spcPts val="0"/>
              </a:spcBef>
              <a:spcAft>
                <a:spcPts val="0"/>
              </a:spcAft>
              <a:buNone/>
            </a:pPr>
            <a:r>
              <a:rPr lang="en-GB" sz="1200">
                <a:solidFill>
                  <a:schemeClr val="dk1"/>
                </a:solidFill>
                <a:latin typeface="Calibri"/>
                <a:ea typeface="Calibri"/>
                <a:cs typeface="Calibri"/>
                <a:sym typeface="Calibri"/>
              </a:rPr>
              <a:t>• Where people are most likely to drown</a:t>
            </a:r>
            <a:endParaRPr/>
          </a:p>
          <a:p>
            <a:pPr indent="0" lvl="0" marL="0" rtl="0" algn="l">
              <a:spcBef>
                <a:spcPts val="0"/>
              </a:spcBef>
              <a:spcAft>
                <a:spcPts val="0"/>
              </a:spcAft>
              <a:buNone/>
            </a:pPr>
            <a:r>
              <a:rPr lang="en-GB" sz="1200">
                <a:solidFill>
                  <a:schemeClr val="dk1"/>
                </a:solidFill>
                <a:latin typeface="Calibri"/>
                <a:ea typeface="Calibri"/>
                <a:cs typeface="Calibri"/>
                <a:sym typeface="Calibri"/>
              </a:rPr>
              <a:t>• Advice for people to help prevent them from drowning</a:t>
            </a:r>
            <a:endParaRPr/>
          </a:p>
          <a:p>
            <a:pPr indent="0" lvl="0" marL="0" rtl="0" algn="l">
              <a:spcBef>
                <a:spcPts val="0"/>
              </a:spcBef>
              <a:spcAft>
                <a:spcPts val="0"/>
              </a:spcAft>
              <a:buNone/>
            </a:pPr>
            <a:r>
              <a:t/>
            </a:r>
            <a:endParaRPr/>
          </a:p>
        </p:txBody>
      </p:sp>
      <p:sp>
        <p:nvSpPr>
          <p:cNvPr id="274" name="Google Shape;274;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p14: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0" name="Google Shape;280;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There are 4 other sessions in this series.</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Please complete as many of these sessions as you have time for, starting with the sessions which link most closely with your local environment.</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Thank you for delivering this drowning prevention session on behalf of RLSS UK.</a:t>
            </a:r>
            <a:endParaRPr/>
          </a:p>
        </p:txBody>
      </p:sp>
      <p:sp>
        <p:nvSpPr>
          <p:cNvPr id="281" name="Google Shape;281;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p2: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6" name="Google Shape;166;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Before starting, check in anyone in the room has been affected by drowning or near drowning and take appropriate actions to avoid causing unnecessary upset.</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Very briefly introduce the subject of drowning using the statistic on the screen.</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Organise the class as a whole group, or smaller working groups, and ask then to discuss and/or write down what their initial thoughts are about drowning.</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It doesn’t matter what approach pupils take to the question, whether it’s a scientific approach to discuss the mechanics of drowning, recalling stories of drownings that they know about, or a discussion about the behavioural causes of drowning. This is an opportunity for pupils to think freely about the issue and share their thoughts with each other.</a:t>
            </a:r>
            <a:endParaRPr/>
          </a:p>
        </p:txBody>
      </p:sp>
      <p:sp>
        <p:nvSpPr>
          <p:cNvPr id="167" name="Google Shape;167;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p3: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5" name="Google Shape;175;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The questions and charts will appear on each click.</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Pupils can try to guess the answers to the questions at the top of the slide, and then discuss the questions at the bottom of the slide to explore why they may be at an elevated risk of drowning.</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176" name="Google Shape;176;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p4: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8" name="Google Shape;188;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Read the two case studies to the pupils, ask a pupil to read to the group, or ask them to read the studies themselves.</a:t>
            </a:r>
            <a:endParaRPr/>
          </a:p>
        </p:txBody>
      </p:sp>
      <p:sp>
        <p:nvSpPr>
          <p:cNvPr id="189" name="Google Shape;189;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p5: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0" name="Google Shape;200;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As a whole group, or in smaller groups, ask the pupils to come up with some suggestions to explain why good swimmers drown.</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Click to reveal the bottom of the slide, and introduce cold water as a hazard. </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If no pupils suggested ‘cold water’ as a hazard, ask them if they can work out how it can be responsible for good swimmers drowning.</a:t>
            </a:r>
            <a:endParaRPr/>
          </a:p>
        </p:txBody>
      </p:sp>
      <p:sp>
        <p:nvSpPr>
          <p:cNvPr id="201" name="Google Shape;201;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p6: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9" name="Google Shape;209;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Work through the information on the screen.</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Click to animate the water temperature.</a:t>
            </a:r>
            <a:endParaRPr/>
          </a:p>
        </p:txBody>
      </p:sp>
      <p:sp>
        <p:nvSpPr>
          <p:cNvPr id="210" name="Google Shape;210;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p7: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9" name="Google Shape;219;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GB"/>
              <a:t>Work through the information on the screen.</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Emphasise that ‘you can feel that it is safe when you enter the warmer shallow water, but you may only feel the affect of the cold water when you are just out of your depth, when it’s often too late to get back’.</a:t>
            </a:r>
            <a:endParaRPr/>
          </a:p>
          <a:p>
            <a:pPr indent="0" lvl="0" marL="0" rtl="0" algn="l">
              <a:spcBef>
                <a:spcPts val="0"/>
              </a:spcBef>
              <a:spcAft>
                <a:spcPts val="0"/>
              </a:spcAft>
              <a:buNone/>
            </a:pPr>
            <a:r>
              <a:t/>
            </a:r>
            <a:endParaRPr/>
          </a:p>
        </p:txBody>
      </p:sp>
      <p:sp>
        <p:nvSpPr>
          <p:cNvPr id="220" name="Google Shape;220;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p8: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8" name="Google Shape;228;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Play the video.</a:t>
            </a:r>
            <a:endParaRPr/>
          </a:p>
        </p:txBody>
      </p:sp>
      <p:sp>
        <p:nvSpPr>
          <p:cNvPr id="229" name="Google Shape;229;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p9: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236" name="Google Shape;236;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Briefly run through the summary notes.</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Ask pupils if they have experienced a mild ‘gasp response’ when entering the swimming pool (most will have). Suggest that if they can feel a gasp response in a 30 degree swimming pool, imagine how must worse that response would be in a lake or quarry at 5-15 degrees (which they often are even in summer).</a:t>
            </a:r>
            <a:endParaRPr/>
          </a:p>
        </p:txBody>
      </p:sp>
      <p:sp>
        <p:nvSpPr>
          <p:cNvPr id="237" name="Google Shape;237;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3" name="Shape 13"/>
        <p:cNvGrpSpPr/>
        <p:nvPr/>
      </p:nvGrpSpPr>
      <p:grpSpPr>
        <a:xfrm>
          <a:off x="0" y="0"/>
          <a:ext cx="0" cy="0"/>
          <a:chOff x="0" y="0"/>
          <a:chExt cx="0" cy="0"/>
        </a:xfrm>
      </p:grpSpPr>
      <p:sp>
        <p:nvSpPr>
          <p:cNvPr id="14" name="Google Shape;14;p16"/>
          <p:cNvSpPr txBox="1"/>
          <p:nvPr>
            <p:ph type="ctrTitle"/>
          </p:nvPr>
        </p:nvSpPr>
        <p:spPr>
          <a:xfrm>
            <a:off x="685800" y="2130425"/>
            <a:ext cx="7772400" cy="1470025"/>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5" name="Google Shape;15;p16"/>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Autofit/>
          </a:bodyPr>
          <a:lstStyle>
            <a:lvl1pPr lvl="0" marR="0" rtl="0" algn="ctr">
              <a:spcBef>
                <a:spcPts val="640"/>
              </a:spcBef>
              <a:spcAft>
                <a:spcPts val="0"/>
              </a:spcAft>
              <a:buClr>
                <a:srgbClr val="888888"/>
              </a:buClr>
              <a:buSzPts val="3200"/>
              <a:buFont typeface="Arial"/>
              <a:buNone/>
              <a:defRPr b="0" i="0" sz="3200" u="none" cap="none" strike="noStrike">
                <a:solidFill>
                  <a:srgbClr val="888888"/>
                </a:solidFill>
                <a:latin typeface="Calibri"/>
                <a:ea typeface="Calibri"/>
                <a:cs typeface="Calibri"/>
                <a:sym typeface="Calibri"/>
              </a:defRPr>
            </a:lvl1pPr>
            <a:lvl2pPr lvl="1" marR="0" rtl="0" algn="ctr">
              <a:spcBef>
                <a:spcPts val="560"/>
              </a:spcBef>
              <a:spcAft>
                <a:spcPts val="0"/>
              </a:spcAft>
              <a:buClr>
                <a:srgbClr val="888888"/>
              </a:buClr>
              <a:buSzPts val="2800"/>
              <a:buFont typeface="Arial"/>
              <a:buNone/>
              <a:defRPr b="0" i="0" sz="2800" u="none" cap="none" strike="noStrike">
                <a:solidFill>
                  <a:srgbClr val="888888"/>
                </a:solidFill>
                <a:latin typeface="Calibri"/>
                <a:ea typeface="Calibri"/>
                <a:cs typeface="Calibri"/>
                <a:sym typeface="Calibri"/>
              </a:defRPr>
            </a:lvl2pPr>
            <a:lvl3pPr lvl="2" marR="0" rtl="0" algn="ctr">
              <a:spcBef>
                <a:spcPts val="480"/>
              </a:spcBef>
              <a:spcAft>
                <a:spcPts val="0"/>
              </a:spcAft>
              <a:buClr>
                <a:srgbClr val="888888"/>
              </a:buClr>
              <a:buSzPts val="2400"/>
              <a:buFont typeface="Arial"/>
              <a:buNone/>
              <a:defRPr b="0" i="0" sz="2400" u="none" cap="none" strike="noStrike">
                <a:solidFill>
                  <a:srgbClr val="888888"/>
                </a:solidFill>
                <a:latin typeface="Calibri"/>
                <a:ea typeface="Calibri"/>
                <a:cs typeface="Calibri"/>
                <a:sym typeface="Calibri"/>
              </a:defRPr>
            </a:lvl3pPr>
            <a:lvl4pPr lvl="3" marR="0" rtl="0" algn="ctr">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4pPr>
            <a:lvl5pPr lvl="4" marR="0" rtl="0" algn="ctr">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5pPr>
            <a:lvl6pPr lvl="5" marR="0" rtl="0" algn="ctr">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6pPr>
            <a:lvl7pPr lvl="6" marR="0" rtl="0" algn="ctr">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7pPr>
            <a:lvl8pPr lvl="7" marR="0" rtl="0" algn="ctr">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8pPr>
            <a:lvl9pPr lvl="8" marR="0" rtl="0" algn="ctr">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9pPr>
          </a:lstStyle>
          <a:p/>
        </p:txBody>
      </p:sp>
      <p:sp>
        <p:nvSpPr>
          <p:cNvPr id="16" name="Google Shape;16;p16"/>
          <p:cNvSpPr txBox="1"/>
          <p:nvPr>
            <p:ph idx="10" type="dt"/>
          </p:nvPr>
        </p:nvSpPr>
        <p:spPr>
          <a:xfrm>
            <a:off x="457200" y="6356350"/>
            <a:ext cx="21336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7" name="Google Shape;17;p16"/>
          <p:cNvSpPr txBox="1"/>
          <p:nvPr>
            <p:ph idx="11" type="ftr"/>
          </p:nvPr>
        </p:nvSpPr>
        <p:spPr>
          <a:xfrm>
            <a:off x="3124200" y="6356350"/>
            <a:ext cx="28956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8" name="Google Shape;18;p16"/>
          <p:cNvSpPr txBox="1"/>
          <p:nvPr>
            <p:ph idx="12" type="sldNum"/>
          </p:nvPr>
        </p:nvSpPr>
        <p:spPr>
          <a:xfrm>
            <a:off x="6553200" y="6356350"/>
            <a:ext cx="2133600" cy="365125"/>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b="0" i="0" sz="1800" u="none" cap="none" strike="noStrike">
                <a:solidFill>
                  <a:schemeClr val="dk1"/>
                </a:solidFill>
                <a:latin typeface="Calibri"/>
                <a:ea typeface="Calibri"/>
                <a:cs typeface="Calibri"/>
                <a:sym typeface="Calibri"/>
              </a:defRPr>
            </a:lvl1pPr>
            <a:lvl2pPr indent="0" lvl="1" marL="0" marR="0" rtl="0" algn="l">
              <a:spcBef>
                <a:spcPts val="0"/>
              </a:spcBef>
              <a:buNone/>
              <a:defRPr b="0" i="0" sz="1800" u="none" cap="none" strike="noStrike">
                <a:solidFill>
                  <a:schemeClr val="dk1"/>
                </a:solidFill>
                <a:latin typeface="Calibri"/>
                <a:ea typeface="Calibri"/>
                <a:cs typeface="Calibri"/>
                <a:sym typeface="Calibri"/>
              </a:defRPr>
            </a:lvl2pPr>
            <a:lvl3pPr indent="0" lvl="2" marL="0" marR="0" rtl="0" algn="l">
              <a:spcBef>
                <a:spcPts val="0"/>
              </a:spcBef>
              <a:buNone/>
              <a:defRPr b="0" i="0" sz="1800" u="none" cap="none" strike="noStrike">
                <a:solidFill>
                  <a:schemeClr val="dk1"/>
                </a:solidFill>
                <a:latin typeface="Calibri"/>
                <a:ea typeface="Calibri"/>
                <a:cs typeface="Calibri"/>
                <a:sym typeface="Calibri"/>
              </a:defRPr>
            </a:lvl3pPr>
            <a:lvl4pPr indent="0" lvl="3" marL="0" marR="0" rtl="0" algn="l">
              <a:spcBef>
                <a:spcPts val="0"/>
              </a:spcBef>
              <a:buNone/>
              <a:defRPr b="0" i="0" sz="1800" u="none" cap="none" strike="noStrike">
                <a:solidFill>
                  <a:schemeClr val="dk1"/>
                </a:solidFill>
                <a:latin typeface="Calibri"/>
                <a:ea typeface="Calibri"/>
                <a:cs typeface="Calibri"/>
                <a:sym typeface="Calibri"/>
              </a:defRPr>
            </a:lvl4pPr>
            <a:lvl5pPr indent="0" lvl="4" marL="0" marR="0" rtl="0" algn="l">
              <a:spcBef>
                <a:spcPts val="0"/>
              </a:spcBef>
              <a:buNone/>
              <a:defRPr b="0" i="0" sz="1800" u="none" cap="none" strike="noStrike">
                <a:solidFill>
                  <a:schemeClr val="dk1"/>
                </a:solidFill>
                <a:latin typeface="Calibri"/>
                <a:ea typeface="Calibri"/>
                <a:cs typeface="Calibri"/>
                <a:sym typeface="Calibri"/>
              </a:defRPr>
            </a:lvl5pPr>
            <a:lvl6pPr indent="0" lvl="5" marL="0" marR="0" rtl="0" algn="l">
              <a:spcBef>
                <a:spcPts val="0"/>
              </a:spcBef>
              <a:buNone/>
              <a:defRPr b="0" i="0" sz="1800" u="none" cap="none" strike="noStrike">
                <a:solidFill>
                  <a:schemeClr val="dk1"/>
                </a:solidFill>
                <a:latin typeface="Calibri"/>
                <a:ea typeface="Calibri"/>
                <a:cs typeface="Calibri"/>
                <a:sym typeface="Calibri"/>
              </a:defRPr>
            </a:lvl6pPr>
            <a:lvl7pPr indent="0" lvl="6" marL="0" marR="0" rtl="0" algn="l">
              <a:spcBef>
                <a:spcPts val="0"/>
              </a:spcBef>
              <a:buNone/>
              <a:defRPr b="0" i="0" sz="1800" u="none" cap="none" strike="noStrike">
                <a:solidFill>
                  <a:schemeClr val="dk1"/>
                </a:solidFill>
                <a:latin typeface="Calibri"/>
                <a:ea typeface="Calibri"/>
                <a:cs typeface="Calibri"/>
                <a:sym typeface="Calibri"/>
              </a:defRPr>
            </a:lvl7pPr>
            <a:lvl8pPr indent="0" lvl="7" marL="0" marR="0" rtl="0" algn="l">
              <a:spcBef>
                <a:spcPts val="0"/>
              </a:spcBef>
              <a:buNone/>
              <a:defRPr b="0" i="0" sz="1800" u="none" cap="none" strike="noStrike">
                <a:solidFill>
                  <a:schemeClr val="dk1"/>
                </a:solidFill>
                <a:latin typeface="Calibri"/>
                <a:ea typeface="Calibri"/>
                <a:cs typeface="Calibri"/>
                <a:sym typeface="Calibri"/>
              </a:defRPr>
            </a:lvl8pPr>
            <a:lvl9pPr indent="0" lvl="8" marL="0" marR="0" rtl="0" algn="l">
              <a:spcBef>
                <a:spcPts val="0"/>
              </a:spcBef>
              <a:buNone/>
              <a:defRPr b="0" i="0" sz="1800" u="none" cap="none" strike="noStrike">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0" name="Shape 70"/>
        <p:cNvGrpSpPr/>
        <p:nvPr/>
      </p:nvGrpSpPr>
      <p:grpSpPr>
        <a:xfrm>
          <a:off x="0" y="0"/>
          <a:ext cx="0" cy="0"/>
          <a:chOff x="0" y="0"/>
          <a:chExt cx="0" cy="0"/>
        </a:xfrm>
      </p:grpSpPr>
      <p:sp>
        <p:nvSpPr>
          <p:cNvPr id="71" name="Google Shape;71;p25"/>
          <p:cNvSpPr txBox="1"/>
          <p:nvPr>
            <p:ph type="title"/>
          </p:nvPr>
        </p:nvSpPr>
        <p:spPr>
          <a:xfrm>
            <a:off x="457200" y="274638"/>
            <a:ext cx="8229600" cy="1143000"/>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2" name="Google Shape;72;p25"/>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73" name="Google Shape;73;p25"/>
          <p:cNvSpPr txBox="1"/>
          <p:nvPr>
            <p:ph idx="10" type="dt"/>
          </p:nvPr>
        </p:nvSpPr>
        <p:spPr>
          <a:xfrm>
            <a:off x="457200" y="6356350"/>
            <a:ext cx="21336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74" name="Google Shape;74;p25"/>
          <p:cNvSpPr txBox="1"/>
          <p:nvPr>
            <p:ph idx="11" type="ftr"/>
          </p:nvPr>
        </p:nvSpPr>
        <p:spPr>
          <a:xfrm>
            <a:off x="3124200" y="6356350"/>
            <a:ext cx="28956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75" name="Google Shape;75;p25"/>
          <p:cNvSpPr txBox="1"/>
          <p:nvPr>
            <p:ph idx="12" type="sldNum"/>
          </p:nvPr>
        </p:nvSpPr>
        <p:spPr>
          <a:xfrm>
            <a:off x="6553200" y="6356350"/>
            <a:ext cx="2133600" cy="365125"/>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chemeClr val="dk1"/>
                </a:solidFill>
                <a:latin typeface="Calibri"/>
                <a:ea typeface="Calibri"/>
                <a:cs typeface="Calibri"/>
                <a:sym typeface="Calibri"/>
              </a:defRPr>
            </a:lvl1pPr>
            <a:lvl2pPr indent="0" lvl="1" marL="0" marR="0" rtl="0" algn="l">
              <a:spcBef>
                <a:spcPts val="0"/>
              </a:spcBef>
              <a:buNone/>
              <a:defRPr sz="1800">
                <a:solidFill>
                  <a:schemeClr val="dk1"/>
                </a:solidFill>
                <a:latin typeface="Calibri"/>
                <a:ea typeface="Calibri"/>
                <a:cs typeface="Calibri"/>
                <a:sym typeface="Calibri"/>
              </a:defRPr>
            </a:lvl2pPr>
            <a:lvl3pPr indent="0" lvl="2" marL="0" marR="0" rtl="0" algn="l">
              <a:spcBef>
                <a:spcPts val="0"/>
              </a:spcBef>
              <a:buNone/>
              <a:defRPr sz="1800">
                <a:solidFill>
                  <a:schemeClr val="dk1"/>
                </a:solidFill>
                <a:latin typeface="Calibri"/>
                <a:ea typeface="Calibri"/>
                <a:cs typeface="Calibri"/>
                <a:sym typeface="Calibri"/>
              </a:defRPr>
            </a:lvl3pPr>
            <a:lvl4pPr indent="0" lvl="3" marL="0" marR="0" rtl="0" algn="l">
              <a:spcBef>
                <a:spcPts val="0"/>
              </a:spcBef>
              <a:buNone/>
              <a:defRPr sz="1800">
                <a:solidFill>
                  <a:schemeClr val="dk1"/>
                </a:solidFill>
                <a:latin typeface="Calibri"/>
                <a:ea typeface="Calibri"/>
                <a:cs typeface="Calibri"/>
                <a:sym typeface="Calibri"/>
              </a:defRPr>
            </a:lvl4pPr>
            <a:lvl5pPr indent="0" lvl="4" marL="0" marR="0" rtl="0" algn="l">
              <a:spcBef>
                <a:spcPts val="0"/>
              </a:spcBef>
              <a:buNone/>
              <a:defRPr sz="1800">
                <a:solidFill>
                  <a:schemeClr val="dk1"/>
                </a:solidFill>
                <a:latin typeface="Calibri"/>
                <a:ea typeface="Calibri"/>
                <a:cs typeface="Calibri"/>
                <a:sym typeface="Calibri"/>
              </a:defRPr>
            </a:lvl5pPr>
            <a:lvl6pPr indent="0" lvl="5" marL="0" marR="0" rtl="0" algn="l">
              <a:spcBef>
                <a:spcPts val="0"/>
              </a:spcBef>
              <a:buNone/>
              <a:defRPr sz="1800">
                <a:solidFill>
                  <a:schemeClr val="dk1"/>
                </a:solidFill>
                <a:latin typeface="Calibri"/>
                <a:ea typeface="Calibri"/>
                <a:cs typeface="Calibri"/>
                <a:sym typeface="Calibri"/>
              </a:defRPr>
            </a:lvl6pPr>
            <a:lvl7pPr indent="0" lvl="6" marL="0" marR="0" rtl="0" algn="l">
              <a:spcBef>
                <a:spcPts val="0"/>
              </a:spcBef>
              <a:buNone/>
              <a:defRPr sz="1800">
                <a:solidFill>
                  <a:schemeClr val="dk1"/>
                </a:solidFill>
                <a:latin typeface="Calibri"/>
                <a:ea typeface="Calibri"/>
                <a:cs typeface="Calibri"/>
                <a:sym typeface="Calibri"/>
              </a:defRPr>
            </a:lvl7pPr>
            <a:lvl8pPr indent="0" lvl="7" marL="0" marR="0" rtl="0" algn="l">
              <a:spcBef>
                <a:spcPts val="0"/>
              </a:spcBef>
              <a:buNone/>
              <a:defRPr sz="1800">
                <a:solidFill>
                  <a:schemeClr val="dk1"/>
                </a:solidFill>
                <a:latin typeface="Calibri"/>
                <a:ea typeface="Calibri"/>
                <a:cs typeface="Calibri"/>
                <a:sym typeface="Calibri"/>
              </a:defRPr>
            </a:lvl8pPr>
            <a:lvl9pPr indent="0" lvl="8" marL="0" marR="0" rtl="0" algn="l">
              <a:spcBef>
                <a:spcPts val="0"/>
              </a:spcBef>
              <a:buNone/>
              <a:defRPr sz="1800">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6" name="Shape 76"/>
        <p:cNvGrpSpPr/>
        <p:nvPr/>
      </p:nvGrpSpPr>
      <p:grpSpPr>
        <a:xfrm>
          <a:off x="0" y="0"/>
          <a:ext cx="0" cy="0"/>
          <a:chOff x="0" y="0"/>
          <a:chExt cx="0" cy="0"/>
        </a:xfrm>
      </p:grpSpPr>
      <p:sp>
        <p:nvSpPr>
          <p:cNvPr id="77" name="Google Shape;77;p26"/>
          <p:cNvSpPr txBox="1"/>
          <p:nvPr>
            <p:ph type="title"/>
          </p:nvPr>
        </p:nvSpPr>
        <p:spPr>
          <a:xfrm rot="5400000">
            <a:off x="4732338" y="2171701"/>
            <a:ext cx="5851525" cy="2057400"/>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8" name="Google Shape;78;p26"/>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79" name="Google Shape;79;p26"/>
          <p:cNvSpPr txBox="1"/>
          <p:nvPr>
            <p:ph idx="10" type="dt"/>
          </p:nvPr>
        </p:nvSpPr>
        <p:spPr>
          <a:xfrm>
            <a:off x="457200" y="6356350"/>
            <a:ext cx="21336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0" name="Google Shape;80;p26"/>
          <p:cNvSpPr txBox="1"/>
          <p:nvPr>
            <p:ph idx="11" type="ftr"/>
          </p:nvPr>
        </p:nvSpPr>
        <p:spPr>
          <a:xfrm>
            <a:off x="3124200" y="6356350"/>
            <a:ext cx="28956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1" name="Google Shape;81;p26"/>
          <p:cNvSpPr txBox="1"/>
          <p:nvPr>
            <p:ph idx="12" type="sldNum"/>
          </p:nvPr>
        </p:nvSpPr>
        <p:spPr>
          <a:xfrm>
            <a:off x="6553200" y="6356350"/>
            <a:ext cx="2133600" cy="365125"/>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chemeClr val="dk1"/>
                </a:solidFill>
                <a:latin typeface="Calibri"/>
                <a:ea typeface="Calibri"/>
                <a:cs typeface="Calibri"/>
                <a:sym typeface="Calibri"/>
              </a:defRPr>
            </a:lvl1pPr>
            <a:lvl2pPr indent="0" lvl="1" marL="0" marR="0" rtl="0" algn="l">
              <a:spcBef>
                <a:spcPts val="0"/>
              </a:spcBef>
              <a:buNone/>
              <a:defRPr sz="1800">
                <a:solidFill>
                  <a:schemeClr val="dk1"/>
                </a:solidFill>
                <a:latin typeface="Calibri"/>
                <a:ea typeface="Calibri"/>
                <a:cs typeface="Calibri"/>
                <a:sym typeface="Calibri"/>
              </a:defRPr>
            </a:lvl2pPr>
            <a:lvl3pPr indent="0" lvl="2" marL="0" marR="0" rtl="0" algn="l">
              <a:spcBef>
                <a:spcPts val="0"/>
              </a:spcBef>
              <a:buNone/>
              <a:defRPr sz="1800">
                <a:solidFill>
                  <a:schemeClr val="dk1"/>
                </a:solidFill>
                <a:latin typeface="Calibri"/>
                <a:ea typeface="Calibri"/>
                <a:cs typeface="Calibri"/>
                <a:sym typeface="Calibri"/>
              </a:defRPr>
            </a:lvl3pPr>
            <a:lvl4pPr indent="0" lvl="3" marL="0" marR="0" rtl="0" algn="l">
              <a:spcBef>
                <a:spcPts val="0"/>
              </a:spcBef>
              <a:buNone/>
              <a:defRPr sz="1800">
                <a:solidFill>
                  <a:schemeClr val="dk1"/>
                </a:solidFill>
                <a:latin typeface="Calibri"/>
                <a:ea typeface="Calibri"/>
                <a:cs typeface="Calibri"/>
                <a:sym typeface="Calibri"/>
              </a:defRPr>
            </a:lvl4pPr>
            <a:lvl5pPr indent="0" lvl="4" marL="0" marR="0" rtl="0" algn="l">
              <a:spcBef>
                <a:spcPts val="0"/>
              </a:spcBef>
              <a:buNone/>
              <a:defRPr sz="1800">
                <a:solidFill>
                  <a:schemeClr val="dk1"/>
                </a:solidFill>
                <a:latin typeface="Calibri"/>
                <a:ea typeface="Calibri"/>
                <a:cs typeface="Calibri"/>
                <a:sym typeface="Calibri"/>
              </a:defRPr>
            </a:lvl5pPr>
            <a:lvl6pPr indent="0" lvl="5" marL="0" marR="0" rtl="0" algn="l">
              <a:spcBef>
                <a:spcPts val="0"/>
              </a:spcBef>
              <a:buNone/>
              <a:defRPr sz="1800">
                <a:solidFill>
                  <a:schemeClr val="dk1"/>
                </a:solidFill>
                <a:latin typeface="Calibri"/>
                <a:ea typeface="Calibri"/>
                <a:cs typeface="Calibri"/>
                <a:sym typeface="Calibri"/>
              </a:defRPr>
            </a:lvl6pPr>
            <a:lvl7pPr indent="0" lvl="6" marL="0" marR="0" rtl="0" algn="l">
              <a:spcBef>
                <a:spcPts val="0"/>
              </a:spcBef>
              <a:buNone/>
              <a:defRPr sz="1800">
                <a:solidFill>
                  <a:schemeClr val="dk1"/>
                </a:solidFill>
                <a:latin typeface="Calibri"/>
                <a:ea typeface="Calibri"/>
                <a:cs typeface="Calibri"/>
                <a:sym typeface="Calibri"/>
              </a:defRPr>
            </a:lvl7pPr>
            <a:lvl8pPr indent="0" lvl="7" marL="0" marR="0" rtl="0" algn="l">
              <a:spcBef>
                <a:spcPts val="0"/>
              </a:spcBef>
              <a:buNone/>
              <a:defRPr sz="1800">
                <a:solidFill>
                  <a:schemeClr val="dk1"/>
                </a:solidFill>
                <a:latin typeface="Calibri"/>
                <a:ea typeface="Calibri"/>
                <a:cs typeface="Calibri"/>
                <a:sym typeface="Calibri"/>
              </a:defRPr>
            </a:lvl8pPr>
            <a:lvl9pPr indent="0" lvl="8" marL="0" marR="0" rtl="0" algn="l">
              <a:spcBef>
                <a:spcPts val="0"/>
              </a:spcBef>
              <a:buNone/>
              <a:defRPr sz="1800">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9" name="Shape 89"/>
        <p:cNvGrpSpPr/>
        <p:nvPr/>
      </p:nvGrpSpPr>
      <p:grpSpPr>
        <a:xfrm>
          <a:off x="0" y="0"/>
          <a:ext cx="0" cy="0"/>
          <a:chOff x="0" y="0"/>
          <a:chExt cx="0" cy="0"/>
        </a:xfrm>
      </p:grpSpPr>
      <p:sp>
        <p:nvSpPr>
          <p:cNvPr id="90" name="Google Shape;90;p28"/>
          <p:cNvSpPr txBox="1"/>
          <p:nvPr>
            <p:ph type="ctrTitle"/>
          </p:nvPr>
        </p:nvSpPr>
        <p:spPr>
          <a:xfrm>
            <a:off x="1143000" y="1122363"/>
            <a:ext cx="6858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1" name="Google Shape;91;p28"/>
          <p:cNvSpPr txBox="1"/>
          <p:nvPr>
            <p:ph idx="1" type="subTitle"/>
          </p:nvPr>
        </p:nvSpPr>
        <p:spPr>
          <a:xfrm>
            <a:off x="1143000" y="3602038"/>
            <a:ext cx="6858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92" name="Google Shape;92;p28"/>
          <p:cNvSpPr txBox="1"/>
          <p:nvPr>
            <p:ph idx="10" type="dt"/>
          </p:nvPr>
        </p:nvSpPr>
        <p:spPr>
          <a:xfrm>
            <a:off x="628650" y="6356350"/>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3" name="Google Shape;93;p28"/>
          <p:cNvSpPr txBox="1"/>
          <p:nvPr>
            <p:ph idx="11" type="ftr"/>
          </p:nvPr>
        </p:nvSpPr>
        <p:spPr>
          <a:xfrm>
            <a:off x="3028950" y="6356350"/>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4" name="Google Shape;94;p28"/>
          <p:cNvSpPr txBox="1"/>
          <p:nvPr>
            <p:ph idx="12" type="sldNum"/>
          </p:nvPr>
        </p:nvSpPr>
        <p:spPr>
          <a:xfrm>
            <a:off x="6457950" y="6356350"/>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95" name="Shape 95"/>
        <p:cNvGrpSpPr/>
        <p:nvPr/>
      </p:nvGrpSpPr>
      <p:grpSpPr>
        <a:xfrm>
          <a:off x="0" y="0"/>
          <a:ext cx="0" cy="0"/>
          <a:chOff x="0" y="0"/>
          <a:chExt cx="0" cy="0"/>
        </a:xfrm>
      </p:grpSpPr>
      <p:sp>
        <p:nvSpPr>
          <p:cNvPr id="96" name="Google Shape;96;p29"/>
          <p:cNvSpPr txBox="1"/>
          <p:nvPr>
            <p:ph type="title"/>
          </p:nvPr>
        </p:nvSpPr>
        <p:spPr>
          <a:xfrm>
            <a:off x="628650" y="365125"/>
            <a:ext cx="78867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7" name="Google Shape;97;p29"/>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8" name="Google Shape;98;p29"/>
          <p:cNvSpPr txBox="1"/>
          <p:nvPr>
            <p:ph idx="10" type="dt"/>
          </p:nvPr>
        </p:nvSpPr>
        <p:spPr>
          <a:xfrm>
            <a:off x="628650" y="6356350"/>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9" name="Google Shape;99;p29"/>
          <p:cNvSpPr txBox="1"/>
          <p:nvPr>
            <p:ph idx="11" type="ftr"/>
          </p:nvPr>
        </p:nvSpPr>
        <p:spPr>
          <a:xfrm>
            <a:off x="3028950" y="6356350"/>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0" name="Google Shape;100;p29"/>
          <p:cNvSpPr txBox="1"/>
          <p:nvPr>
            <p:ph idx="12" type="sldNum"/>
          </p:nvPr>
        </p:nvSpPr>
        <p:spPr>
          <a:xfrm>
            <a:off x="6457950" y="6356350"/>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01" name="Shape 101"/>
        <p:cNvGrpSpPr/>
        <p:nvPr/>
      </p:nvGrpSpPr>
      <p:grpSpPr>
        <a:xfrm>
          <a:off x="0" y="0"/>
          <a:ext cx="0" cy="0"/>
          <a:chOff x="0" y="0"/>
          <a:chExt cx="0" cy="0"/>
        </a:xfrm>
      </p:grpSpPr>
      <p:sp>
        <p:nvSpPr>
          <p:cNvPr id="102" name="Google Shape;102;p30"/>
          <p:cNvSpPr txBox="1"/>
          <p:nvPr>
            <p:ph type="title"/>
          </p:nvPr>
        </p:nvSpPr>
        <p:spPr>
          <a:xfrm>
            <a:off x="623888" y="1709738"/>
            <a:ext cx="78867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3" name="Google Shape;103;p30"/>
          <p:cNvSpPr txBox="1"/>
          <p:nvPr>
            <p:ph idx="1" type="body"/>
          </p:nvPr>
        </p:nvSpPr>
        <p:spPr>
          <a:xfrm>
            <a:off x="623888" y="4589463"/>
            <a:ext cx="78867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104" name="Google Shape;104;p30"/>
          <p:cNvSpPr txBox="1"/>
          <p:nvPr>
            <p:ph idx="10" type="dt"/>
          </p:nvPr>
        </p:nvSpPr>
        <p:spPr>
          <a:xfrm>
            <a:off x="628650" y="6356350"/>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5" name="Google Shape;105;p30"/>
          <p:cNvSpPr txBox="1"/>
          <p:nvPr>
            <p:ph idx="11" type="ftr"/>
          </p:nvPr>
        </p:nvSpPr>
        <p:spPr>
          <a:xfrm>
            <a:off x="3028950" y="6356350"/>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6" name="Google Shape;106;p30"/>
          <p:cNvSpPr txBox="1"/>
          <p:nvPr>
            <p:ph idx="12" type="sldNum"/>
          </p:nvPr>
        </p:nvSpPr>
        <p:spPr>
          <a:xfrm>
            <a:off x="6457950" y="6356350"/>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107" name="Shape 107"/>
        <p:cNvGrpSpPr/>
        <p:nvPr/>
      </p:nvGrpSpPr>
      <p:grpSpPr>
        <a:xfrm>
          <a:off x="0" y="0"/>
          <a:ext cx="0" cy="0"/>
          <a:chOff x="0" y="0"/>
          <a:chExt cx="0" cy="0"/>
        </a:xfrm>
      </p:grpSpPr>
      <p:sp>
        <p:nvSpPr>
          <p:cNvPr id="108" name="Google Shape;108;p31"/>
          <p:cNvSpPr txBox="1"/>
          <p:nvPr>
            <p:ph type="title"/>
          </p:nvPr>
        </p:nvSpPr>
        <p:spPr>
          <a:xfrm>
            <a:off x="628650" y="365125"/>
            <a:ext cx="78867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9" name="Google Shape;109;p31"/>
          <p:cNvSpPr txBox="1"/>
          <p:nvPr>
            <p:ph idx="1" type="body"/>
          </p:nvPr>
        </p:nvSpPr>
        <p:spPr>
          <a:xfrm>
            <a:off x="628650" y="1825625"/>
            <a:ext cx="386715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0" name="Google Shape;110;p31"/>
          <p:cNvSpPr txBox="1"/>
          <p:nvPr>
            <p:ph idx="2" type="body"/>
          </p:nvPr>
        </p:nvSpPr>
        <p:spPr>
          <a:xfrm>
            <a:off x="4648200" y="1825625"/>
            <a:ext cx="386715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1" name="Google Shape;111;p31"/>
          <p:cNvSpPr txBox="1"/>
          <p:nvPr>
            <p:ph idx="10" type="dt"/>
          </p:nvPr>
        </p:nvSpPr>
        <p:spPr>
          <a:xfrm>
            <a:off x="628650" y="6356350"/>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2" name="Google Shape;112;p31"/>
          <p:cNvSpPr txBox="1"/>
          <p:nvPr>
            <p:ph idx="11" type="ftr"/>
          </p:nvPr>
        </p:nvSpPr>
        <p:spPr>
          <a:xfrm>
            <a:off x="3028950" y="6356350"/>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3" name="Google Shape;113;p31"/>
          <p:cNvSpPr txBox="1"/>
          <p:nvPr>
            <p:ph idx="12" type="sldNum"/>
          </p:nvPr>
        </p:nvSpPr>
        <p:spPr>
          <a:xfrm>
            <a:off x="6457950" y="6356350"/>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114" name="Shape 114"/>
        <p:cNvGrpSpPr/>
        <p:nvPr/>
      </p:nvGrpSpPr>
      <p:grpSpPr>
        <a:xfrm>
          <a:off x="0" y="0"/>
          <a:ext cx="0" cy="0"/>
          <a:chOff x="0" y="0"/>
          <a:chExt cx="0" cy="0"/>
        </a:xfrm>
      </p:grpSpPr>
      <p:sp>
        <p:nvSpPr>
          <p:cNvPr id="115" name="Google Shape;115;p32"/>
          <p:cNvSpPr txBox="1"/>
          <p:nvPr>
            <p:ph type="title"/>
          </p:nvPr>
        </p:nvSpPr>
        <p:spPr>
          <a:xfrm>
            <a:off x="630238" y="365125"/>
            <a:ext cx="78867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6" name="Google Shape;116;p32"/>
          <p:cNvSpPr txBox="1"/>
          <p:nvPr>
            <p:ph idx="1" type="body"/>
          </p:nvPr>
        </p:nvSpPr>
        <p:spPr>
          <a:xfrm>
            <a:off x="630238" y="1681163"/>
            <a:ext cx="386873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17" name="Google Shape;117;p32"/>
          <p:cNvSpPr txBox="1"/>
          <p:nvPr>
            <p:ph idx="2" type="body"/>
          </p:nvPr>
        </p:nvSpPr>
        <p:spPr>
          <a:xfrm>
            <a:off x="630238" y="2505075"/>
            <a:ext cx="386873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8" name="Google Shape;118;p32"/>
          <p:cNvSpPr txBox="1"/>
          <p:nvPr>
            <p:ph idx="3" type="body"/>
          </p:nvPr>
        </p:nvSpPr>
        <p:spPr>
          <a:xfrm>
            <a:off x="4629150" y="1681163"/>
            <a:ext cx="38877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19" name="Google Shape;119;p32"/>
          <p:cNvSpPr txBox="1"/>
          <p:nvPr>
            <p:ph idx="4" type="body"/>
          </p:nvPr>
        </p:nvSpPr>
        <p:spPr>
          <a:xfrm>
            <a:off x="4629150" y="2505075"/>
            <a:ext cx="38877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0" name="Google Shape;120;p32"/>
          <p:cNvSpPr txBox="1"/>
          <p:nvPr>
            <p:ph idx="10" type="dt"/>
          </p:nvPr>
        </p:nvSpPr>
        <p:spPr>
          <a:xfrm>
            <a:off x="628650" y="6356350"/>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1" name="Google Shape;121;p32"/>
          <p:cNvSpPr txBox="1"/>
          <p:nvPr>
            <p:ph idx="11" type="ftr"/>
          </p:nvPr>
        </p:nvSpPr>
        <p:spPr>
          <a:xfrm>
            <a:off x="3028950" y="6356350"/>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2" name="Google Shape;122;p32"/>
          <p:cNvSpPr txBox="1"/>
          <p:nvPr>
            <p:ph idx="12" type="sldNum"/>
          </p:nvPr>
        </p:nvSpPr>
        <p:spPr>
          <a:xfrm>
            <a:off x="6457950" y="6356350"/>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23" name="Shape 123"/>
        <p:cNvGrpSpPr/>
        <p:nvPr/>
      </p:nvGrpSpPr>
      <p:grpSpPr>
        <a:xfrm>
          <a:off x="0" y="0"/>
          <a:ext cx="0" cy="0"/>
          <a:chOff x="0" y="0"/>
          <a:chExt cx="0" cy="0"/>
        </a:xfrm>
      </p:grpSpPr>
      <p:sp>
        <p:nvSpPr>
          <p:cNvPr id="124" name="Google Shape;124;p33"/>
          <p:cNvSpPr txBox="1"/>
          <p:nvPr>
            <p:ph type="title"/>
          </p:nvPr>
        </p:nvSpPr>
        <p:spPr>
          <a:xfrm>
            <a:off x="628650" y="365125"/>
            <a:ext cx="78867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5" name="Google Shape;125;p33"/>
          <p:cNvSpPr txBox="1"/>
          <p:nvPr>
            <p:ph idx="10" type="dt"/>
          </p:nvPr>
        </p:nvSpPr>
        <p:spPr>
          <a:xfrm>
            <a:off x="628650" y="6356350"/>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6" name="Google Shape;126;p33"/>
          <p:cNvSpPr txBox="1"/>
          <p:nvPr>
            <p:ph idx="11" type="ftr"/>
          </p:nvPr>
        </p:nvSpPr>
        <p:spPr>
          <a:xfrm>
            <a:off x="3028950" y="6356350"/>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7" name="Google Shape;127;p33"/>
          <p:cNvSpPr txBox="1"/>
          <p:nvPr>
            <p:ph idx="12" type="sldNum"/>
          </p:nvPr>
        </p:nvSpPr>
        <p:spPr>
          <a:xfrm>
            <a:off x="6457950" y="6356350"/>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28" name="Shape 128"/>
        <p:cNvGrpSpPr/>
        <p:nvPr/>
      </p:nvGrpSpPr>
      <p:grpSpPr>
        <a:xfrm>
          <a:off x="0" y="0"/>
          <a:ext cx="0" cy="0"/>
          <a:chOff x="0" y="0"/>
          <a:chExt cx="0" cy="0"/>
        </a:xfrm>
      </p:grpSpPr>
      <p:sp>
        <p:nvSpPr>
          <p:cNvPr id="129" name="Google Shape;129;p34"/>
          <p:cNvSpPr txBox="1"/>
          <p:nvPr>
            <p:ph idx="10" type="dt"/>
          </p:nvPr>
        </p:nvSpPr>
        <p:spPr>
          <a:xfrm>
            <a:off x="628650" y="6356350"/>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0" name="Google Shape;130;p34"/>
          <p:cNvSpPr txBox="1"/>
          <p:nvPr>
            <p:ph idx="11" type="ftr"/>
          </p:nvPr>
        </p:nvSpPr>
        <p:spPr>
          <a:xfrm>
            <a:off x="3028950" y="6356350"/>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1" name="Google Shape;131;p34"/>
          <p:cNvSpPr txBox="1"/>
          <p:nvPr>
            <p:ph idx="12" type="sldNum"/>
          </p:nvPr>
        </p:nvSpPr>
        <p:spPr>
          <a:xfrm>
            <a:off x="6457950" y="6356350"/>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32" name="Shape 132"/>
        <p:cNvGrpSpPr/>
        <p:nvPr/>
      </p:nvGrpSpPr>
      <p:grpSpPr>
        <a:xfrm>
          <a:off x="0" y="0"/>
          <a:ext cx="0" cy="0"/>
          <a:chOff x="0" y="0"/>
          <a:chExt cx="0" cy="0"/>
        </a:xfrm>
      </p:grpSpPr>
      <p:sp>
        <p:nvSpPr>
          <p:cNvPr id="133" name="Google Shape;133;p35"/>
          <p:cNvSpPr txBox="1"/>
          <p:nvPr>
            <p:ph type="title"/>
          </p:nvPr>
        </p:nvSpPr>
        <p:spPr>
          <a:xfrm>
            <a:off x="630238" y="457200"/>
            <a:ext cx="2949575"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4" name="Google Shape;134;p35"/>
          <p:cNvSpPr txBox="1"/>
          <p:nvPr>
            <p:ph idx="1" type="body"/>
          </p:nvPr>
        </p:nvSpPr>
        <p:spPr>
          <a:xfrm>
            <a:off x="3887788" y="987425"/>
            <a:ext cx="462915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135" name="Google Shape;135;p35"/>
          <p:cNvSpPr txBox="1"/>
          <p:nvPr>
            <p:ph idx="2" type="body"/>
          </p:nvPr>
        </p:nvSpPr>
        <p:spPr>
          <a:xfrm>
            <a:off x="630238" y="2057400"/>
            <a:ext cx="2949575"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36" name="Google Shape;136;p35"/>
          <p:cNvSpPr txBox="1"/>
          <p:nvPr>
            <p:ph idx="10" type="dt"/>
          </p:nvPr>
        </p:nvSpPr>
        <p:spPr>
          <a:xfrm>
            <a:off x="628650" y="6356350"/>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7" name="Google Shape;137;p35"/>
          <p:cNvSpPr txBox="1"/>
          <p:nvPr>
            <p:ph idx="11" type="ftr"/>
          </p:nvPr>
        </p:nvSpPr>
        <p:spPr>
          <a:xfrm>
            <a:off x="3028950" y="6356350"/>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8" name="Google Shape;138;p35"/>
          <p:cNvSpPr txBox="1"/>
          <p:nvPr>
            <p:ph idx="12" type="sldNum"/>
          </p:nvPr>
        </p:nvSpPr>
        <p:spPr>
          <a:xfrm>
            <a:off x="6457950" y="6356350"/>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9" name="Shape 19"/>
        <p:cNvGrpSpPr/>
        <p:nvPr/>
      </p:nvGrpSpPr>
      <p:grpSpPr>
        <a:xfrm>
          <a:off x="0" y="0"/>
          <a:ext cx="0" cy="0"/>
          <a:chOff x="0" y="0"/>
          <a:chExt cx="0" cy="0"/>
        </a:xfrm>
      </p:grpSpPr>
      <p:sp>
        <p:nvSpPr>
          <p:cNvPr id="20" name="Google Shape;20;p17"/>
          <p:cNvSpPr txBox="1"/>
          <p:nvPr>
            <p:ph type="title"/>
          </p:nvPr>
        </p:nvSpPr>
        <p:spPr>
          <a:xfrm>
            <a:off x="457200" y="274638"/>
            <a:ext cx="8229600" cy="1143000"/>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1" name="Google Shape;21;p17"/>
          <p:cNvSpPr txBox="1"/>
          <p:nvPr>
            <p:ph idx="10" type="dt"/>
          </p:nvPr>
        </p:nvSpPr>
        <p:spPr>
          <a:xfrm>
            <a:off x="457200" y="6356350"/>
            <a:ext cx="21336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22" name="Google Shape;22;p17"/>
          <p:cNvSpPr txBox="1"/>
          <p:nvPr>
            <p:ph idx="11" type="ftr"/>
          </p:nvPr>
        </p:nvSpPr>
        <p:spPr>
          <a:xfrm>
            <a:off x="3124200" y="6356350"/>
            <a:ext cx="28956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23" name="Google Shape;23;p17"/>
          <p:cNvSpPr txBox="1"/>
          <p:nvPr>
            <p:ph idx="12" type="sldNum"/>
          </p:nvPr>
        </p:nvSpPr>
        <p:spPr>
          <a:xfrm>
            <a:off x="6553200" y="6356350"/>
            <a:ext cx="2133600" cy="365125"/>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chemeClr val="dk1"/>
                </a:solidFill>
                <a:latin typeface="Calibri"/>
                <a:ea typeface="Calibri"/>
                <a:cs typeface="Calibri"/>
                <a:sym typeface="Calibri"/>
              </a:defRPr>
            </a:lvl1pPr>
            <a:lvl2pPr indent="0" lvl="1" marL="0" marR="0" rtl="0" algn="l">
              <a:spcBef>
                <a:spcPts val="0"/>
              </a:spcBef>
              <a:buNone/>
              <a:defRPr sz="1800">
                <a:solidFill>
                  <a:schemeClr val="dk1"/>
                </a:solidFill>
                <a:latin typeface="Calibri"/>
                <a:ea typeface="Calibri"/>
                <a:cs typeface="Calibri"/>
                <a:sym typeface="Calibri"/>
              </a:defRPr>
            </a:lvl2pPr>
            <a:lvl3pPr indent="0" lvl="2" marL="0" marR="0" rtl="0" algn="l">
              <a:spcBef>
                <a:spcPts val="0"/>
              </a:spcBef>
              <a:buNone/>
              <a:defRPr sz="1800">
                <a:solidFill>
                  <a:schemeClr val="dk1"/>
                </a:solidFill>
                <a:latin typeface="Calibri"/>
                <a:ea typeface="Calibri"/>
                <a:cs typeface="Calibri"/>
                <a:sym typeface="Calibri"/>
              </a:defRPr>
            </a:lvl3pPr>
            <a:lvl4pPr indent="0" lvl="3" marL="0" marR="0" rtl="0" algn="l">
              <a:spcBef>
                <a:spcPts val="0"/>
              </a:spcBef>
              <a:buNone/>
              <a:defRPr sz="1800">
                <a:solidFill>
                  <a:schemeClr val="dk1"/>
                </a:solidFill>
                <a:latin typeface="Calibri"/>
                <a:ea typeface="Calibri"/>
                <a:cs typeface="Calibri"/>
                <a:sym typeface="Calibri"/>
              </a:defRPr>
            </a:lvl4pPr>
            <a:lvl5pPr indent="0" lvl="4" marL="0" marR="0" rtl="0" algn="l">
              <a:spcBef>
                <a:spcPts val="0"/>
              </a:spcBef>
              <a:buNone/>
              <a:defRPr sz="1800">
                <a:solidFill>
                  <a:schemeClr val="dk1"/>
                </a:solidFill>
                <a:latin typeface="Calibri"/>
                <a:ea typeface="Calibri"/>
                <a:cs typeface="Calibri"/>
                <a:sym typeface="Calibri"/>
              </a:defRPr>
            </a:lvl5pPr>
            <a:lvl6pPr indent="0" lvl="5" marL="0" marR="0" rtl="0" algn="l">
              <a:spcBef>
                <a:spcPts val="0"/>
              </a:spcBef>
              <a:buNone/>
              <a:defRPr sz="1800">
                <a:solidFill>
                  <a:schemeClr val="dk1"/>
                </a:solidFill>
                <a:latin typeface="Calibri"/>
                <a:ea typeface="Calibri"/>
                <a:cs typeface="Calibri"/>
                <a:sym typeface="Calibri"/>
              </a:defRPr>
            </a:lvl6pPr>
            <a:lvl7pPr indent="0" lvl="6" marL="0" marR="0" rtl="0" algn="l">
              <a:spcBef>
                <a:spcPts val="0"/>
              </a:spcBef>
              <a:buNone/>
              <a:defRPr sz="1800">
                <a:solidFill>
                  <a:schemeClr val="dk1"/>
                </a:solidFill>
                <a:latin typeface="Calibri"/>
                <a:ea typeface="Calibri"/>
                <a:cs typeface="Calibri"/>
                <a:sym typeface="Calibri"/>
              </a:defRPr>
            </a:lvl7pPr>
            <a:lvl8pPr indent="0" lvl="7" marL="0" marR="0" rtl="0" algn="l">
              <a:spcBef>
                <a:spcPts val="0"/>
              </a:spcBef>
              <a:buNone/>
              <a:defRPr sz="1800">
                <a:solidFill>
                  <a:schemeClr val="dk1"/>
                </a:solidFill>
                <a:latin typeface="Calibri"/>
                <a:ea typeface="Calibri"/>
                <a:cs typeface="Calibri"/>
                <a:sym typeface="Calibri"/>
              </a:defRPr>
            </a:lvl8pPr>
            <a:lvl9pPr indent="0" lvl="8" marL="0" marR="0" rtl="0" algn="l">
              <a:spcBef>
                <a:spcPts val="0"/>
              </a:spcBef>
              <a:buNone/>
              <a:defRPr sz="1800">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39" name="Shape 139"/>
        <p:cNvGrpSpPr/>
        <p:nvPr/>
      </p:nvGrpSpPr>
      <p:grpSpPr>
        <a:xfrm>
          <a:off x="0" y="0"/>
          <a:ext cx="0" cy="0"/>
          <a:chOff x="0" y="0"/>
          <a:chExt cx="0" cy="0"/>
        </a:xfrm>
      </p:grpSpPr>
      <p:sp>
        <p:nvSpPr>
          <p:cNvPr id="140" name="Google Shape;140;p36"/>
          <p:cNvSpPr txBox="1"/>
          <p:nvPr>
            <p:ph type="title"/>
          </p:nvPr>
        </p:nvSpPr>
        <p:spPr>
          <a:xfrm>
            <a:off x="630238" y="457200"/>
            <a:ext cx="2949575"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1" name="Google Shape;141;p36"/>
          <p:cNvSpPr/>
          <p:nvPr>
            <p:ph idx="2" type="pic"/>
          </p:nvPr>
        </p:nvSpPr>
        <p:spPr>
          <a:xfrm>
            <a:off x="3887788" y="987425"/>
            <a:ext cx="4629150" cy="4873625"/>
          </a:xfrm>
          <a:prstGeom prst="rect">
            <a:avLst/>
          </a:prstGeom>
          <a:noFill/>
          <a:ln>
            <a:noFill/>
          </a:ln>
        </p:spPr>
      </p:sp>
      <p:sp>
        <p:nvSpPr>
          <p:cNvPr id="142" name="Google Shape;142;p36"/>
          <p:cNvSpPr txBox="1"/>
          <p:nvPr>
            <p:ph idx="1" type="body"/>
          </p:nvPr>
        </p:nvSpPr>
        <p:spPr>
          <a:xfrm>
            <a:off x="630238" y="2057400"/>
            <a:ext cx="2949575"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43" name="Google Shape;143;p36"/>
          <p:cNvSpPr txBox="1"/>
          <p:nvPr>
            <p:ph idx="10" type="dt"/>
          </p:nvPr>
        </p:nvSpPr>
        <p:spPr>
          <a:xfrm>
            <a:off x="628650" y="6356350"/>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4" name="Google Shape;144;p36"/>
          <p:cNvSpPr txBox="1"/>
          <p:nvPr>
            <p:ph idx="11" type="ftr"/>
          </p:nvPr>
        </p:nvSpPr>
        <p:spPr>
          <a:xfrm>
            <a:off x="3028950" y="6356350"/>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5" name="Google Shape;145;p36"/>
          <p:cNvSpPr txBox="1"/>
          <p:nvPr>
            <p:ph idx="12" type="sldNum"/>
          </p:nvPr>
        </p:nvSpPr>
        <p:spPr>
          <a:xfrm>
            <a:off x="6457950" y="6356350"/>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46" name="Shape 146"/>
        <p:cNvGrpSpPr/>
        <p:nvPr/>
      </p:nvGrpSpPr>
      <p:grpSpPr>
        <a:xfrm>
          <a:off x="0" y="0"/>
          <a:ext cx="0" cy="0"/>
          <a:chOff x="0" y="0"/>
          <a:chExt cx="0" cy="0"/>
        </a:xfrm>
      </p:grpSpPr>
      <p:sp>
        <p:nvSpPr>
          <p:cNvPr id="147" name="Google Shape;147;p37"/>
          <p:cNvSpPr txBox="1"/>
          <p:nvPr>
            <p:ph type="title"/>
          </p:nvPr>
        </p:nvSpPr>
        <p:spPr>
          <a:xfrm>
            <a:off x="628650" y="365125"/>
            <a:ext cx="78867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8" name="Google Shape;148;p37"/>
          <p:cNvSpPr txBox="1"/>
          <p:nvPr>
            <p:ph idx="1" type="body"/>
          </p:nvPr>
        </p:nvSpPr>
        <p:spPr>
          <a:xfrm rot="5400000">
            <a:off x="2396331" y="57944"/>
            <a:ext cx="4351338" cy="78867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9" name="Google Shape;149;p37"/>
          <p:cNvSpPr txBox="1"/>
          <p:nvPr>
            <p:ph idx="10" type="dt"/>
          </p:nvPr>
        </p:nvSpPr>
        <p:spPr>
          <a:xfrm>
            <a:off x="628650" y="6356350"/>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0" name="Google Shape;150;p37"/>
          <p:cNvSpPr txBox="1"/>
          <p:nvPr>
            <p:ph idx="11" type="ftr"/>
          </p:nvPr>
        </p:nvSpPr>
        <p:spPr>
          <a:xfrm>
            <a:off x="3028950" y="6356350"/>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1" name="Google Shape;151;p37"/>
          <p:cNvSpPr txBox="1"/>
          <p:nvPr>
            <p:ph idx="12" type="sldNum"/>
          </p:nvPr>
        </p:nvSpPr>
        <p:spPr>
          <a:xfrm>
            <a:off x="6457950" y="6356350"/>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52" name="Shape 152"/>
        <p:cNvGrpSpPr/>
        <p:nvPr/>
      </p:nvGrpSpPr>
      <p:grpSpPr>
        <a:xfrm>
          <a:off x="0" y="0"/>
          <a:ext cx="0" cy="0"/>
          <a:chOff x="0" y="0"/>
          <a:chExt cx="0" cy="0"/>
        </a:xfrm>
      </p:grpSpPr>
      <p:sp>
        <p:nvSpPr>
          <p:cNvPr id="153" name="Google Shape;153;p38"/>
          <p:cNvSpPr txBox="1"/>
          <p:nvPr>
            <p:ph type="title"/>
          </p:nvPr>
        </p:nvSpPr>
        <p:spPr>
          <a:xfrm rot="5400000">
            <a:off x="4623594" y="2285207"/>
            <a:ext cx="5811838" cy="197167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4" name="Google Shape;154;p38"/>
          <p:cNvSpPr txBox="1"/>
          <p:nvPr>
            <p:ph idx="1" type="body"/>
          </p:nvPr>
        </p:nvSpPr>
        <p:spPr>
          <a:xfrm rot="5400000">
            <a:off x="604044" y="389731"/>
            <a:ext cx="5811838" cy="5762625"/>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5" name="Google Shape;155;p38"/>
          <p:cNvSpPr txBox="1"/>
          <p:nvPr>
            <p:ph idx="10" type="dt"/>
          </p:nvPr>
        </p:nvSpPr>
        <p:spPr>
          <a:xfrm>
            <a:off x="628650" y="6356350"/>
            <a:ext cx="2057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6" name="Google Shape;156;p38"/>
          <p:cNvSpPr txBox="1"/>
          <p:nvPr>
            <p:ph idx="11" type="ftr"/>
          </p:nvPr>
        </p:nvSpPr>
        <p:spPr>
          <a:xfrm>
            <a:off x="3028950" y="6356350"/>
            <a:ext cx="30861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7" name="Google Shape;157;p38"/>
          <p:cNvSpPr txBox="1"/>
          <p:nvPr>
            <p:ph idx="12" type="sldNum"/>
          </p:nvPr>
        </p:nvSpPr>
        <p:spPr>
          <a:xfrm>
            <a:off x="6457950" y="6356350"/>
            <a:ext cx="20574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4" name="Shape 24"/>
        <p:cNvGrpSpPr/>
        <p:nvPr/>
      </p:nvGrpSpPr>
      <p:grpSpPr>
        <a:xfrm>
          <a:off x="0" y="0"/>
          <a:ext cx="0" cy="0"/>
          <a:chOff x="0" y="0"/>
          <a:chExt cx="0" cy="0"/>
        </a:xfrm>
      </p:grpSpPr>
      <p:sp>
        <p:nvSpPr>
          <p:cNvPr id="25" name="Google Shape;25;p18"/>
          <p:cNvSpPr txBox="1"/>
          <p:nvPr>
            <p:ph idx="10" type="dt"/>
          </p:nvPr>
        </p:nvSpPr>
        <p:spPr>
          <a:xfrm>
            <a:off x="457200" y="6356350"/>
            <a:ext cx="21336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26" name="Google Shape;26;p18"/>
          <p:cNvSpPr txBox="1"/>
          <p:nvPr>
            <p:ph idx="11" type="ftr"/>
          </p:nvPr>
        </p:nvSpPr>
        <p:spPr>
          <a:xfrm>
            <a:off x="3124200" y="6356350"/>
            <a:ext cx="28956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27" name="Google Shape;27;p18"/>
          <p:cNvSpPr txBox="1"/>
          <p:nvPr>
            <p:ph idx="12" type="sldNum"/>
          </p:nvPr>
        </p:nvSpPr>
        <p:spPr>
          <a:xfrm>
            <a:off x="6553200" y="6356350"/>
            <a:ext cx="2133600" cy="365125"/>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chemeClr val="dk1"/>
                </a:solidFill>
                <a:latin typeface="Calibri"/>
                <a:ea typeface="Calibri"/>
                <a:cs typeface="Calibri"/>
                <a:sym typeface="Calibri"/>
              </a:defRPr>
            </a:lvl1pPr>
            <a:lvl2pPr indent="0" lvl="1" marL="0" marR="0" rtl="0" algn="l">
              <a:spcBef>
                <a:spcPts val="0"/>
              </a:spcBef>
              <a:buNone/>
              <a:defRPr sz="1800">
                <a:solidFill>
                  <a:schemeClr val="dk1"/>
                </a:solidFill>
                <a:latin typeface="Calibri"/>
                <a:ea typeface="Calibri"/>
                <a:cs typeface="Calibri"/>
                <a:sym typeface="Calibri"/>
              </a:defRPr>
            </a:lvl2pPr>
            <a:lvl3pPr indent="0" lvl="2" marL="0" marR="0" rtl="0" algn="l">
              <a:spcBef>
                <a:spcPts val="0"/>
              </a:spcBef>
              <a:buNone/>
              <a:defRPr sz="1800">
                <a:solidFill>
                  <a:schemeClr val="dk1"/>
                </a:solidFill>
                <a:latin typeface="Calibri"/>
                <a:ea typeface="Calibri"/>
                <a:cs typeface="Calibri"/>
                <a:sym typeface="Calibri"/>
              </a:defRPr>
            </a:lvl3pPr>
            <a:lvl4pPr indent="0" lvl="3" marL="0" marR="0" rtl="0" algn="l">
              <a:spcBef>
                <a:spcPts val="0"/>
              </a:spcBef>
              <a:buNone/>
              <a:defRPr sz="1800">
                <a:solidFill>
                  <a:schemeClr val="dk1"/>
                </a:solidFill>
                <a:latin typeface="Calibri"/>
                <a:ea typeface="Calibri"/>
                <a:cs typeface="Calibri"/>
                <a:sym typeface="Calibri"/>
              </a:defRPr>
            </a:lvl4pPr>
            <a:lvl5pPr indent="0" lvl="4" marL="0" marR="0" rtl="0" algn="l">
              <a:spcBef>
                <a:spcPts val="0"/>
              </a:spcBef>
              <a:buNone/>
              <a:defRPr sz="1800">
                <a:solidFill>
                  <a:schemeClr val="dk1"/>
                </a:solidFill>
                <a:latin typeface="Calibri"/>
                <a:ea typeface="Calibri"/>
                <a:cs typeface="Calibri"/>
                <a:sym typeface="Calibri"/>
              </a:defRPr>
            </a:lvl5pPr>
            <a:lvl6pPr indent="0" lvl="5" marL="0" marR="0" rtl="0" algn="l">
              <a:spcBef>
                <a:spcPts val="0"/>
              </a:spcBef>
              <a:buNone/>
              <a:defRPr sz="1800">
                <a:solidFill>
                  <a:schemeClr val="dk1"/>
                </a:solidFill>
                <a:latin typeface="Calibri"/>
                <a:ea typeface="Calibri"/>
                <a:cs typeface="Calibri"/>
                <a:sym typeface="Calibri"/>
              </a:defRPr>
            </a:lvl6pPr>
            <a:lvl7pPr indent="0" lvl="6" marL="0" marR="0" rtl="0" algn="l">
              <a:spcBef>
                <a:spcPts val="0"/>
              </a:spcBef>
              <a:buNone/>
              <a:defRPr sz="1800">
                <a:solidFill>
                  <a:schemeClr val="dk1"/>
                </a:solidFill>
                <a:latin typeface="Calibri"/>
                <a:ea typeface="Calibri"/>
                <a:cs typeface="Calibri"/>
                <a:sym typeface="Calibri"/>
              </a:defRPr>
            </a:lvl7pPr>
            <a:lvl8pPr indent="0" lvl="7" marL="0" marR="0" rtl="0" algn="l">
              <a:spcBef>
                <a:spcPts val="0"/>
              </a:spcBef>
              <a:buNone/>
              <a:defRPr sz="1800">
                <a:solidFill>
                  <a:schemeClr val="dk1"/>
                </a:solidFill>
                <a:latin typeface="Calibri"/>
                <a:ea typeface="Calibri"/>
                <a:cs typeface="Calibri"/>
                <a:sym typeface="Calibri"/>
              </a:defRPr>
            </a:lvl8pPr>
            <a:lvl9pPr indent="0" lvl="8" marL="0" marR="0" rtl="0" algn="l">
              <a:spcBef>
                <a:spcPts val="0"/>
              </a:spcBef>
              <a:buNone/>
              <a:defRPr sz="1800">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8" name="Shape 28"/>
        <p:cNvGrpSpPr/>
        <p:nvPr/>
      </p:nvGrpSpPr>
      <p:grpSpPr>
        <a:xfrm>
          <a:off x="0" y="0"/>
          <a:ext cx="0" cy="0"/>
          <a:chOff x="0" y="0"/>
          <a:chExt cx="0" cy="0"/>
        </a:xfrm>
      </p:grpSpPr>
      <p:sp>
        <p:nvSpPr>
          <p:cNvPr id="29" name="Google Shape;29;p19"/>
          <p:cNvSpPr txBox="1"/>
          <p:nvPr>
            <p:ph type="title"/>
          </p:nvPr>
        </p:nvSpPr>
        <p:spPr>
          <a:xfrm>
            <a:off x="457200" y="274638"/>
            <a:ext cx="8229600" cy="1143000"/>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30" name="Google Shape;30;p19"/>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31" name="Google Shape;31;p19"/>
          <p:cNvSpPr txBox="1"/>
          <p:nvPr>
            <p:ph idx="10" type="dt"/>
          </p:nvPr>
        </p:nvSpPr>
        <p:spPr>
          <a:xfrm>
            <a:off x="457200" y="6356350"/>
            <a:ext cx="21336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32" name="Google Shape;32;p19"/>
          <p:cNvSpPr txBox="1"/>
          <p:nvPr>
            <p:ph idx="11" type="ftr"/>
          </p:nvPr>
        </p:nvSpPr>
        <p:spPr>
          <a:xfrm>
            <a:off x="3124200" y="6356350"/>
            <a:ext cx="28956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33" name="Google Shape;33;p19"/>
          <p:cNvSpPr txBox="1"/>
          <p:nvPr>
            <p:ph idx="12" type="sldNum"/>
          </p:nvPr>
        </p:nvSpPr>
        <p:spPr>
          <a:xfrm>
            <a:off x="6553200" y="6356350"/>
            <a:ext cx="2133600" cy="365125"/>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chemeClr val="dk1"/>
                </a:solidFill>
                <a:latin typeface="Calibri"/>
                <a:ea typeface="Calibri"/>
                <a:cs typeface="Calibri"/>
                <a:sym typeface="Calibri"/>
              </a:defRPr>
            </a:lvl1pPr>
            <a:lvl2pPr indent="0" lvl="1" marL="0" marR="0" rtl="0" algn="l">
              <a:spcBef>
                <a:spcPts val="0"/>
              </a:spcBef>
              <a:buNone/>
              <a:defRPr sz="1800">
                <a:solidFill>
                  <a:schemeClr val="dk1"/>
                </a:solidFill>
                <a:latin typeface="Calibri"/>
                <a:ea typeface="Calibri"/>
                <a:cs typeface="Calibri"/>
                <a:sym typeface="Calibri"/>
              </a:defRPr>
            </a:lvl2pPr>
            <a:lvl3pPr indent="0" lvl="2" marL="0" marR="0" rtl="0" algn="l">
              <a:spcBef>
                <a:spcPts val="0"/>
              </a:spcBef>
              <a:buNone/>
              <a:defRPr sz="1800">
                <a:solidFill>
                  <a:schemeClr val="dk1"/>
                </a:solidFill>
                <a:latin typeface="Calibri"/>
                <a:ea typeface="Calibri"/>
                <a:cs typeface="Calibri"/>
                <a:sym typeface="Calibri"/>
              </a:defRPr>
            </a:lvl3pPr>
            <a:lvl4pPr indent="0" lvl="3" marL="0" marR="0" rtl="0" algn="l">
              <a:spcBef>
                <a:spcPts val="0"/>
              </a:spcBef>
              <a:buNone/>
              <a:defRPr sz="1800">
                <a:solidFill>
                  <a:schemeClr val="dk1"/>
                </a:solidFill>
                <a:latin typeface="Calibri"/>
                <a:ea typeface="Calibri"/>
                <a:cs typeface="Calibri"/>
                <a:sym typeface="Calibri"/>
              </a:defRPr>
            </a:lvl4pPr>
            <a:lvl5pPr indent="0" lvl="4" marL="0" marR="0" rtl="0" algn="l">
              <a:spcBef>
                <a:spcPts val="0"/>
              </a:spcBef>
              <a:buNone/>
              <a:defRPr sz="1800">
                <a:solidFill>
                  <a:schemeClr val="dk1"/>
                </a:solidFill>
                <a:latin typeface="Calibri"/>
                <a:ea typeface="Calibri"/>
                <a:cs typeface="Calibri"/>
                <a:sym typeface="Calibri"/>
              </a:defRPr>
            </a:lvl5pPr>
            <a:lvl6pPr indent="0" lvl="5" marL="0" marR="0" rtl="0" algn="l">
              <a:spcBef>
                <a:spcPts val="0"/>
              </a:spcBef>
              <a:buNone/>
              <a:defRPr sz="1800">
                <a:solidFill>
                  <a:schemeClr val="dk1"/>
                </a:solidFill>
                <a:latin typeface="Calibri"/>
                <a:ea typeface="Calibri"/>
                <a:cs typeface="Calibri"/>
                <a:sym typeface="Calibri"/>
              </a:defRPr>
            </a:lvl6pPr>
            <a:lvl7pPr indent="0" lvl="6" marL="0" marR="0" rtl="0" algn="l">
              <a:spcBef>
                <a:spcPts val="0"/>
              </a:spcBef>
              <a:buNone/>
              <a:defRPr sz="1800">
                <a:solidFill>
                  <a:schemeClr val="dk1"/>
                </a:solidFill>
                <a:latin typeface="Calibri"/>
                <a:ea typeface="Calibri"/>
                <a:cs typeface="Calibri"/>
                <a:sym typeface="Calibri"/>
              </a:defRPr>
            </a:lvl7pPr>
            <a:lvl8pPr indent="0" lvl="7" marL="0" marR="0" rtl="0" algn="l">
              <a:spcBef>
                <a:spcPts val="0"/>
              </a:spcBef>
              <a:buNone/>
              <a:defRPr sz="1800">
                <a:solidFill>
                  <a:schemeClr val="dk1"/>
                </a:solidFill>
                <a:latin typeface="Calibri"/>
                <a:ea typeface="Calibri"/>
                <a:cs typeface="Calibri"/>
                <a:sym typeface="Calibri"/>
              </a:defRPr>
            </a:lvl8pPr>
            <a:lvl9pPr indent="0" lvl="8" marL="0" marR="0" rtl="0" algn="l">
              <a:spcBef>
                <a:spcPts val="0"/>
              </a:spcBef>
              <a:buNone/>
              <a:defRPr sz="1800">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4" name="Shape 34"/>
        <p:cNvGrpSpPr/>
        <p:nvPr/>
      </p:nvGrpSpPr>
      <p:grpSpPr>
        <a:xfrm>
          <a:off x="0" y="0"/>
          <a:ext cx="0" cy="0"/>
          <a:chOff x="0" y="0"/>
          <a:chExt cx="0" cy="0"/>
        </a:xfrm>
      </p:grpSpPr>
      <p:sp>
        <p:nvSpPr>
          <p:cNvPr id="35" name="Google Shape;35;p20"/>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Clr>
                <a:schemeClr val="dk1"/>
              </a:buClr>
              <a:buSzPts val="4000"/>
              <a:buFont typeface="Calibri"/>
              <a:buNone/>
              <a:defRPr b="1" i="0" sz="40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36" name="Google Shape;36;p20"/>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Autofit/>
          </a:bodyPr>
          <a:lstStyle>
            <a:lvl1pPr indent="-228600" lvl="0" marL="457200" marR="0" rtl="0" algn="l">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1pPr>
            <a:lvl2pPr indent="-228600" lvl="1" marL="914400" marR="0" rtl="0" algn="l">
              <a:spcBef>
                <a:spcPts val="360"/>
              </a:spcBef>
              <a:spcAft>
                <a:spcPts val="0"/>
              </a:spcAft>
              <a:buClr>
                <a:srgbClr val="888888"/>
              </a:buClr>
              <a:buSzPts val="1800"/>
              <a:buFont typeface="Arial"/>
              <a:buNone/>
              <a:defRPr b="0" i="0" sz="1800" u="none" cap="none" strike="noStrike">
                <a:solidFill>
                  <a:srgbClr val="888888"/>
                </a:solidFill>
                <a:latin typeface="Calibri"/>
                <a:ea typeface="Calibri"/>
                <a:cs typeface="Calibri"/>
                <a:sym typeface="Calibri"/>
              </a:defRPr>
            </a:lvl2pPr>
            <a:lvl3pPr indent="-228600" lvl="2" marL="1371600" marR="0" rtl="0" algn="l">
              <a:spcBef>
                <a:spcPts val="32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3pPr>
            <a:lvl4pPr indent="-228600" lvl="3" marL="1828800" marR="0" rtl="0" algn="l">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4pPr>
            <a:lvl5pPr indent="-228600" lvl="4" marL="2286000" marR="0" rtl="0" algn="l">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5pPr>
            <a:lvl6pPr indent="-228600" lvl="5" marL="2743200" marR="0" rtl="0" algn="l">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6pPr>
            <a:lvl7pPr indent="-228600" lvl="6" marL="3200400" marR="0" rtl="0" algn="l">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7pPr>
            <a:lvl8pPr indent="-228600" lvl="7" marL="3657600" marR="0" rtl="0" algn="l">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8pPr>
            <a:lvl9pPr indent="-228600" lvl="8" marL="4114800" marR="0" rtl="0" algn="l">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9pPr>
          </a:lstStyle>
          <a:p/>
        </p:txBody>
      </p:sp>
      <p:sp>
        <p:nvSpPr>
          <p:cNvPr id="37" name="Google Shape;37;p20"/>
          <p:cNvSpPr txBox="1"/>
          <p:nvPr>
            <p:ph idx="10" type="dt"/>
          </p:nvPr>
        </p:nvSpPr>
        <p:spPr>
          <a:xfrm>
            <a:off x="457200" y="6356350"/>
            <a:ext cx="21336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38" name="Google Shape;38;p20"/>
          <p:cNvSpPr txBox="1"/>
          <p:nvPr>
            <p:ph idx="11" type="ftr"/>
          </p:nvPr>
        </p:nvSpPr>
        <p:spPr>
          <a:xfrm>
            <a:off x="3124200" y="6356350"/>
            <a:ext cx="28956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39" name="Google Shape;39;p20"/>
          <p:cNvSpPr txBox="1"/>
          <p:nvPr>
            <p:ph idx="12" type="sldNum"/>
          </p:nvPr>
        </p:nvSpPr>
        <p:spPr>
          <a:xfrm>
            <a:off x="6553200" y="6356350"/>
            <a:ext cx="2133600" cy="365125"/>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chemeClr val="dk1"/>
                </a:solidFill>
                <a:latin typeface="Calibri"/>
                <a:ea typeface="Calibri"/>
                <a:cs typeface="Calibri"/>
                <a:sym typeface="Calibri"/>
              </a:defRPr>
            </a:lvl1pPr>
            <a:lvl2pPr indent="0" lvl="1" marL="0" marR="0" rtl="0" algn="l">
              <a:spcBef>
                <a:spcPts val="0"/>
              </a:spcBef>
              <a:buNone/>
              <a:defRPr sz="1800">
                <a:solidFill>
                  <a:schemeClr val="dk1"/>
                </a:solidFill>
                <a:latin typeface="Calibri"/>
                <a:ea typeface="Calibri"/>
                <a:cs typeface="Calibri"/>
                <a:sym typeface="Calibri"/>
              </a:defRPr>
            </a:lvl2pPr>
            <a:lvl3pPr indent="0" lvl="2" marL="0" marR="0" rtl="0" algn="l">
              <a:spcBef>
                <a:spcPts val="0"/>
              </a:spcBef>
              <a:buNone/>
              <a:defRPr sz="1800">
                <a:solidFill>
                  <a:schemeClr val="dk1"/>
                </a:solidFill>
                <a:latin typeface="Calibri"/>
                <a:ea typeface="Calibri"/>
                <a:cs typeface="Calibri"/>
                <a:sym typeface="Calibri"/>
              </a:defRPr>
            </a:lvl3pPr>
            <a:lvl4pPr indent="0" lvl="3" marL="0" marR="0" rtl="0" algn="l">
              <a:spcBef>
                <a:spcPts val="0"/>
              </a:spcBef>
              <a:buNone/>
              <a:defRPr sz="1800">
                <a:solidFill>
                  <a:schemeClr val="dk1"/>
                </a:solidFill>
                <a:latin typeface="Calibri"/>
                <a:ea typeface="Calibri"/>
                <a:cs typeface="Calibri"/>
                <a:sym typeface="Calibri"/>
              </a:defRPr>
            </a:lvl4pPr>
            <a:lvl5pPr indent="0" lvl="4" marL="0" marR="0" rtl="0" algn="l">
              <a:spcBef>
                <a:spcPts val="0"/>
              </a:spcBef>
              <a:buNone/>
              <a:defRPr sz="1800">
                <a:solidFill>
                  <a:schemeClr val="dk1"/>
                </a:solidFill>
                <a:latin typeface="Calibri"/>
                <a:ea typeface="Calibri"/>
                <a:cs typeface="Calibri"/>
                <a:sym typeface="Calibri"/>
              </a:defRPr>
            </a:lvl5pPr>
            <a:lvl6pPr indent="0" lvl="5" marL="0" marR="0" rtl="0" algn="l">
              <a:spcBef>
                <a:spcPts val="0"/>
              </a:spcBef>
              <a:buNone/>
              <a:defRPr sz="1800">
                <a:solidFill>
                  <a:schemeClr val="dk1"/>
                </a:solidFill>
                <a:latin typeface="Calibri"/>
                <a:ea typeface="Calibri"/>
                <a:cs typeface="Calibri"/>
                <a:sym typeface="Calibri"/>
              </a:defRPr>
            </a:lvl6pPr>
            <a:lvl7pPr indent="0" lvl="6" marL="0" marR="0" rtl="0" algn="l">
              <a:spcBef>
                <a:spcPts val="0"/>
              </a:spcBef>
              <a:buNone/>
              <a:defRPr sz="1800">
                <a:solidFill>
                  <a:schemeClr val="dk1"/>
                </a:solidFill>
                <a:latin typeface="Calibri"/>
                <a:ea typeface="Calibri"/>
                <a:cs typeface="Calibri"/>
                <a:sym typeface="Calibri"/>
              </a:defRPr>
            </a:lvl7pPr>
            <a:lvl8pPr indent="0" lvl="7" marL="0" marR="0" rtl="0" algn="l">
              <a:spcBef>
                <a:spcPts val="0"/>
              </a:spcBef>
              <a:buNone/>
              <a:defRPr sz="1800">
                <a:solidFill>
                  <a:schemeClr val="dk1"/>
                </a:solidFill>
                <a:latin typeface="Calibri"/>
                <a:ea typeface="Calibri"/>
                <a:cs typeface="Calibri"/>
                <a:sym typeface="Calibri"/>
              </a:defRPr>
            </a:lvl8pPr>
            <a:lvl9pPr indent="0" lvl="8" marL="0" marR="0" rtl="0" algn="l">
              <a:spcBef>
                <a:spcPts val="0"/>
              </a:spcBef>
              <a:buNone/>
              <a:defRPr sz="1800">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40" name="Shape 40"/>
        <p:cNvGrpSpPr/>
        <p:nvPr/>
      </p:nvGrpSpPr>
      <p:grpSpPr>
        <a:xfrm>
          <a:off x="0" y="0"/>
          <a:ext cx="0" cy="0"/>
          <a:chOff x="0" y="0"/>
          <a:chExt cx="0" cy="0"/>
        </a:xfrm>
      </p:grpSpPr>
      <p:sp>
        <p:nvSpPr>
          <p:cNvPr id="41" name="Google Shape;41;p21"/>
          <p:cNvSpPr txBox="1"/>
          <p:nvPr>
            <p:ph type="title"/>
          </p:nvPr>
        </p:nvSpPr>
        <p:spPr>
          <a:xfrm>
            <a:off x="457200" y="274638"/>
            <a:ext cx="8229600" cy="1143000"/>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42" name="Google Shape;42;p21"/>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Autofit/>
          </a:bodyPr>
          <a:lstStyle>
            <a:lvl1pPr indent="-406400" lvl="0" marL="4572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43" name="Google Shape;43;p21"/>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Autofit/>
          </a:bodyPr>
          <a:lstStyle>
            <a:lvl1pPr indent="-406400" lvl="0" marL="4572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44" name="Google Shape;44;p21"/>
          <p:cNvSpPr txBox="1"/>
          <p:nvPr>
            <p:ph idx="10" type="dt"/>
          </p:nvPr>
        </p:nvSpPr>
        <p:spPr>
          <a:xfrm>
            <a:off x="457200" y="6356350"/>
            <a:ext cx="21336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5" name="Google Shape;45;p21"/>
          <p:cNvSpPr txBox="1"/>
          <p:nvPr>
            <p:ph idx="11" type="ftr"/>
          </p:nvPr>
        </p:nvSpPr>
        <p:spPr>
          <a:xfrm>
            <a:off x="3124200" y="6356350"/>
            <a:ext cx="28956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6" name="Google Shape;46;p21"/>
          <p:cNvSpPr txBox="1"/>
          <p:nvPr>
            <p:ph idx="12" type="sldNum"/>
          </p:nvPr>
        </p:nvSpPr>
        <p:spPr>
          <a:xfrm>
            <a:off x="6553200" y="6356350"/>
            <a:ext cx="2133600" cy="365125"/>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chemeClr val="dk1"/>
                </a:solidFill>
                <a:latin typeface="Calibri"/>
                <a:ea typeface="Calibri"/>
                <a:cs typeface="Calibri"/>
                <a:sym typeface="Calibri"/>
              </a:defRPr>
            </a:lvl1pPr>
            <a:lvl2pPr indent="0" lvl="1" marL="0" marR="0" rtl="0" algn="l">
              <a:spcBef>
                <a:spcPts val="0"/>
              </a:spcBef>
              <a:buNone/>
              <a:defRPr sz="1800">
                <a:solidFill>
                  <a:schemeClr val="dk1"/>
                </a:solidFill>
                <a:latin typeface="Calibri"/>
                <a:ea typeface="Calibri"/>
                <a:cs typeface="Calibri"/>
                <a:sym typeface="Calibri"/>
              </a:defRPr>
            </a:lvl2pPr>
            <a:lvl3pPr indent="0" lvl="2" marL="0" marR="0" rtl="0" algn="l">
              <a:spcBef>
                <a:spcPts val="0"/>
              </a:spcBef>
              <a:buNone/>
              <a:defRPr sz="1800">
                <a:solidFill>
                  <a:schemeClr val="dk1"/>
                </a:solidFill>
                <a:latin typeface="Calibri"/>
                <a:ea typeface="Calibri"/>
                <a:cs typeface="Calibri"/>
                <a:sym typeface="Calibri"/>
              </a:defRPr>
            </a:lvl3pPr>
            <a:lvl4pPr indent="0" lvl="3" marL="0" marR="0" rtl="0" algn="l">
              <a:spcBef>
                <a:spcPts val="0"/>
              </a:spcBef>
              <a:buNone/>
              <a:defRPr sz="1800">
                <a:solidFill>
                  <a:schemeClr val="dk1"/>
                </a:solidFill>
                <a:latin typeface="Calibri"/>
                <a:ea typeface="Calibri"/>
                <a:cs typeface="Calibri"/>
                <a:sym typeface="Calibri"/>
              </a:defRPr>
            </a:lvl4pPr>
            <a:lvl5pPr indent="0" lvl="4" marL="0" marR="0" rtl="0" algn="l">
              <a:spcBef>
                <a:spcPts val="0"/>
              </a:spcBef>
              <a:buNone/>
              <a:defRPr sz="1800">
                <a:solidFill>
                  <a:schemeClr val="dk1"/>
                </a:solidFill>
                <a:latin typeface="Calibri"/>
                <a:ea typeface="Calibri"/>
                <a:cs typeface="Calibri"/>
                <a:sym typeface="Calibri"/>
              </a:defRPr>
            </a:lvl5pPr>
            <a:lvl6pPr indent="0" lvl="5" marL="0" marR="0" rtl="0" algn="l">
              <a:spcBef>
                <a:spcPts val="0"/>
              </a:spcBef>
              <a:buNone/>
              <a:defRPr sz="1800">
                <a:solidFill>
                  <a:schemeClr val="dk1"/>
                </a:solidFill>
                <a:latin typeface="Calibri"/>
                <a:ea typeface="Calibri"/>
                <a:cs typeface="Calibri"/>
                <a:sym typeface="Calibri"/>
              </a:defRPr>
            </a:lvl6pPr>
            <a:lvl7pPr indent="0" lvl="6" marL="0" marR="0" rtl="0" algn="l">
              <a:spcBef>
                <a:spcPts val="0"/>
              </a:spcBef>
              <a:buNone/>
              <a:defRPr sz="1800">
                <a:solidFill>
                  <a:schemeClr val="dk1"/>
                </a:solidFill>
                <a:latin typeface="Calibri"/>
                <a:ea typeface="Calibri"/>
                <a:cs typeface="Calibri"/>
                <a:sym typeface="Calibri"/>
              </a:defRPr>
            </a:lvl7pPr>
            <a:lvl8pPr indent="0" lvl="7" marL="0" marR="0" rtl="0" algn="l">
              <a:spcBef>
                <a:spcPts val="0"/>
              </a:spcBef>
              <a:buNone/>
              <a:defRPr sz="1800">
                <a:solidFill>
                  <a:schemeClr val="dk1"/>
                </a:solidFill>
                <a:latin typeface="Calibri"/>
                <a:ea typeface="Calibri"/>
                <a:cs typeface="Calibri"/>
                <a:sym typeface="Calibri"/>
              </a:defRPr>
            </a:lvl8pPr>
            <a:lvl9pPr indent="0" lvl="8" marL="0" marR="0" rtl="0" algn="l">
              <a:spcBef>
                <a:spcPts val="0"/>
              </a:spcBef>
              <a:buNone/>
              <a:defRPr sz="1800">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7" name="Shape 47"/>
        <p:cNvGrpSpPr/>
        <p:nvPr/>
      </p:nvGrpSpPr>
      <p:grpSpPr>
        <a:xfrm>
          <a:off x="0" y="0"/>
          <a:ext cx="0" cy="0"/>
          <a:chOff x="0" y="0"/>
          <a:chExt cx="0" cy="0"/>
        </a:xfrm>
      </p:grpSpPr>
      <p:sp>
        <p:nvSpPr>
          <p:cNvPr id="48" name="Google Shape;48;p22"/>
          <p:cNvSpPr txBox="1"/>
          <p:nvPr>
            <p:ph type="title"/>
          </p:nvPr>
        </p:nvSpPr>
        <p:spPr>
          <a:xfrm>
            <a:off x="457200" y="274638"/>
            <a:ext cx="8229600" cy="1143000"/>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49" name="Google Shape;49;p22"/>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Autofit/>
          </a:bodyPr>
          <a:lstStyle>
            <a:lvl1pPr indent="-228600" lvl="0" marL="457200" marR="0" rtl="0" algn="l">
              <a:spcBef>
                <a:spcPts val="480"/>
              </a:spcBef>
              <a:spcAft>
                <a:spcPts val="0"/>
              </a:spcAft>
              <a:buClr>
                <a:schemeClr val="dk1"/>
              </a:buClr>
              <a:buSzPts val="2400"/>
              <a:buFont typeface="Arial"/>
              <a:buNone/>
              <a:defRPr b="1" i="0" sz="2400" u="none" cap="none" strike="noStrike">
                <a:solidFill>
                  <a:schemeClr val="dk1"/>
                </a:solidFill>
                <a:latin typeface="Calibri"/>
                <a:ea typeface="Calibri"/>
                <a:cs typeface="Calibri"/>
                <a:sym typeface="Calibri"/>
              </a:defRPr>
            </a:lvl1pPr>
            <a:lvl2pPr indent="-228600" lvl="1" marL="914400" marR="0" rtl="0" algn="l">
              <a:spcBef>
                <a:spcPts val="400"/>
              </a:spcBef>
              <a:spcAft>
                <a:spcPts val="0"/>
              </a:spcAft>
              <a:buClr>
                <a:schemeClr val="dk1"/>
              </a:buClr>
              <a:buSzPts val="2000"/>
              <a:buFont typeface="Arial"/>
              <a:buNone/>
              <a:defRPr b="1" i="0" sz="2000" u="none" cap="none" strike="noStrike">
                <a:solidFill>
                  <a:schemeClr val="dk1"/>
                </a:solidFill>
                <a:latin typeface="Calibri"/>
                <a:ea typeface="Calibri"/>
                <a:cs typeface="Calibri"/>
                <a:sym typeface="Calibri"/>
              </a:defRPr>
            </a:lvl2pPr>
            <a:lvl3pPr indent="-228600" lvl="2" marL="1371600" marR="0" rtl="0" algn="l">
              <a:spcBef>
                <a:spcPts val="36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3pPr>
            <a:lvl4pPr indent="-228600" lvl="3" marL="1828800" marR="0" rtl="0" algn="l">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4pPr>
            <a:lvl5pPr indent="-228600" lvl="4" marL="2286000" marR="0" rtl="0" algn="l">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5pPr>
            <a:lvl6pPr indent="-228600" lvl="5" marL="2743200" marR="0" rtl="0" algn="l">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6pPr>
            <a:lvl7pPr indent="-228600" lvl="6" marL="3200400" marR="0" rtl="0" algn="l">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7pPr>
            <a:lvl8pPr indent="-228600" lvl="7" marL="3657600" marR="0" rtl="0" algn="l">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8pPr>
            <a:lvl9pPr indent="-228600" lvl="8" marL="4114800" marR="0" rtl="0" algn="l">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9pPr>
          </a:lstStyle>
          <a:p/>
        </p:txBody>
      </p:sp>
      <p:sp>
        <p:nvSpPr>
          <p:cNvPr id="50" name="Google Shape;50;p22"/>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Autofit/>
          </a:bodyPr>
          <a:lstStyle>
            <a:lvl1pPr indent="-381000" lvl="0" marL="4572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2pPr>
            <a:lvl3pPr indent="-342900" lvl="2" marL="13716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3pPr>
            <a:lvl4pPr indent="-330200" lvl="3" marL="18288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4pPr>
            <a:lvl5pPr indent="-330200" lvl="4" marL="22860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51" name="Google Shape;51;p22"/>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Autofit/>
          </a:bodyPr>
          <a:lstStyle>
            <a:lvl1pPr indent="-228600" lvl="0" marL="457200" marR="0" rtl="0" algn="l">
              <a:spcBef>
                <a:spcPts val="480"/>
              </a:spcBef>
              <a:spcAft>
                <a:spcPts val="0"/>
              </a:spcAft>
              <a:buClr>
                <a:schemeClr val="dk1"/>
              </a:buClr>
              <a:buSzPts val="2400"/>
              <a:buFont typeface="Arial"/>
              <a:buNone/>
              <a:defRPr b="1" i="0" sz="2400" u="none" cap="none" strike="noStrike">
                <a:solidFill>
                  <a:schemeClr val="dk1"/>
                </a:solidFill>
                <a:latin typeface="Calibri"/>
                <a:ea typeface="Calibri"/>
                <a:cs typeface="Calibri"/>
                <a:sym typeface="Calibri"/>
              </a:defRPr>
            </a:lvl1pPr>
            <a:lvl2pPr indent="-228600" lvl="1" marL="914400" marR="0" rtl="0" algn="l">
              <a:spcBef>
                <a:spcPts val="400"/>
              </a:spcBef>
              <a:spcAft>
                <a:spcPts val="0"/>
              </a:spcAft>
              <a:buClr>
                <a:schemeClr val="dk1"/>
              </a:buClr>
              <a:buSzPts val="2000"/>
              <a:buFont typeface="Arial"/>
              <a:buNone/>
              <a:defRPr b="1" i="0" sz="2000" u="none" cap="none" strike="noStrike">
                <a:solidFill>
                  <a:schemeClr val="dk1"/>
                </a:solidFill>
                <a:latin typeface="Calibri"/>
                <a:ea typeface="Calibri"/>
                <a:cs typeface="Calibri"/>
                <a:sym typeface="Calibri"/>
              </a:defRPr>
            </a:lvl2pPr>
            <a:lvl3pPr indent="-228600" lvl="2" marL="1371600" marR="0" rtl="0" algn="l">
              <a:spcBef>
                <a:spcPts val="36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3pPr>
            <a:lvl4pPr indent="-228600" lvl="3" marL="1828800" marR="0" rtl="0" algn="l">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4pPr>
            <a:lvl5pPr indent="-228600" lvl="4" marL="2286000" marR="0" rtl="0" algn="l">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5pPr>
            <a:lvl6pPr indent="-228600" lvl="5" marL="2743200" marR="0" rtl="0" algn="l">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6pPr>
            <a:lvl7pPr indent="-228600" lvl="6" marL="3200400" marR="0" rtl="0" algn="l">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7pPr>
            <a:lvl8pPr indent="-228600" lvl="7" marL="3657600" marR="0" rtl="0" algn="l">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8pPr>
            <a:lvl9pPr indent="-228600" lvl="8" marL="4114800" marR="0" rtl="0" algn="l">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9pPr>
          </a:lstStyle>
          <a:p/>
        </p:txBody>
      </p:sp>
      <p:sp>
        <p:nvSpPr>
          <p:cNvPr id="52" name="Google Shape;52;p22"/>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Autofit/>
          </a:bodyPr>
          <a:lstStyle>
            <a:lvl1pPr indent="-381000" lvl="0" marL="4572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2pPr>
            <a:lvl3pPr indent="-342900" lvl="2" marL="13716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3pPr>
            <a:lvl4pPr indent="-330200" lvl="3" marL="18288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4pPr>
            <a:lvl5pPr indent="-330200" lvl="4" marL="22860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53" name="Google Shape;53;p22"/>
          <p:cNvSpPr txBox="1"/>
          <p:nvPr>
            <p:ph idx="10" type="dt"/>
          </p:nvPr>
        </p:nvSpPr>
        <p:spPr>
          <a:xfrm>
            <a:off x="457200" y="6356350"/>
            <a:ext cx="21336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4" name="Google Shape;54;p22"/>
          <p:cNvSpPr txBox="1"/>
          <p:nvPr>
            <p:ph idx="11" type="ftr"/>
          </p:nvPr>
        </p:nvSpPr>
        <p:spPr>
          <a:xfrm>
            <a:off x="3124200" y="6356350"/>
            <a:ext cx="28956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5" name="Google Shape;55;p22"/>
          <p:cNvSpPr txBox="1"/>
          <p:nvPr>
            <p:ph idx="12" type="sldNum"/>
          </p:nvPr>
        </p:nvSpPr>
        <p:spPr>
          <a:xfrm>
            <a:off x="6553200" y="6356350"/>
            <a:ext cx="2133600" cy="365125"/>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chemeClr val="dk1"/>
                </a:solidFill>
                <a:latin typeface="Calibri"/>
                <a:ea typeface="Calibri"/>
                <a:cs typeface="Calibri"/>
                <a:sym typeface="Calibri"/>
              </a:defRPr>
            </a:lvl1pPr>
            <a:lvl2pPr indent="0" lvl="1" marL="0" marR="0" rtl="0" algn="l">
              <a:spcBef>
                <a:spcPts val="0"/>
              </a:spcBef>
              <a:buNone/>
              <a:defRPr sz="1800">
                <a:solidFill>
                  <a:schemeClr val="dk1"/>
                </a:solidFill>
                <a:latin typeface="Calibri"/>
                <a:ea typeface="Calibri"/>
                <a:cs typeface="Calibri"/>
                <a:sym typeface="Calibri"/>
              </a:defRPr>
            </a:lvl2pPr>
            <a:lvl3pPr indent="0" lvl="2" marL="0" marR="0" rtl="0" algn="l">
              <a:spcBef>
                <a:spcPts val="0"/>
              </a:spcBef>
              <a:buNone/>
              <a:defRPr sz="1800">
                <a:solidFill>
                  <a:schemeClr val="dk1"/>
                </a:solidFill>
                <a:latin typeface="Calibri"/>
                <a:ea typeface="Calibri"/>
                <a:cs typeface="Calibri"/>
                <a:sym typeface="Calibri"/>
              </a:defRPr>
            </a:lvl3pPr>
            <a:lvl4pPr indent="0" lvl="3" marL="0" marR="0" rtl="0" algn="l">
              <a:spcBef>
                <a:spcPts val="0"/>
              </a:spcBef>
              <a:buNone/>
              <a:defRPr sz="1800">
                <a:solidFill>
                  <a:schemeClr val="dk1"/>
                </a:solidFill>
                <a:latin typeface="Calibri"/>
                <a:ea typeface="Calibri"/>
                <a:cs typeface="Calibri"/>
                <a:sym typeface="Calibri"/>
              </a:defRPr>
            </a:lvl4pPr>
            <a:lvl5pPr indent="0" lvl="4" marL="0" marR="0" rtl="0" algn="l">
              <a:spcBef>
                <a:spcPts val="0"/>
              </a:spcBef>
              <a:buNone/>
              <a:defRPr sz="1800">
                <a:solidFill>
                  <a:schemeClr val="dk1"/>
                </a:solidFill>
                <a:latin typeface="Calibri"/>
                <a:ea typeface="Calibri"/>
                <a:cs typeface="Calibri"/>
                <a:sym typeface="Calibri"/>
              </a:defRPr>
            </a:lvl5pPr>
            <a:lvl6pPr indent="0" lvl="5" marL="0" marR="0" rtl="0" algn="l">
              <a:spcBef>
                <a:spcPts val="0"/>
              </a:spcBef>
              <a:buNone/>
              <a:defRPr sz="1800">
                <a:solidFill>
                  <a:schemeClr val="dk1"/>
                </a:solidFill>
                <a:latin typeface="Calibri"/>
                <a:ea typeface="Calibri"/>
                <a:cs typeface="Calibri"/>
                <a:sym typeface="Calibri"/>
              </a:defRPr>
            </a:lvl6pPr>
            <a:lvl7pPr indent="0" lvl="6" marL="0" marR="0" rtl="0" algn="l">
              <a:spcBef>
                <a:spcPts val="0"/>
              </a:spcBef>
              <a:buNone/>
              <a:defRPr sz="1800">
                <a:solidFill>
                  <a:schemeClr val="dk1"/>
                </a:solidFill>
                <a:latin typeface="Calibri"/>
                <a:ea typeface="Calibri"/>
                <a:cs typeface="Calibri"/>
                <a:sym typeface="Calibri"/>
              </a:defRPr>
            </a:lvl7pPr>
            <a:lvl8pPr indent="0" lvl="7" marL="0" marR="0" rtl="0" algn="l">
              <a:spcBef>
                <a:spcPts val="0"/>
              </a:spcBef>
              <a:buNone/>
              <a:defRPr sz="1800">
                <a:solidFill>
                  <a:schemeClr val="dk1"/>
                </a:solidFill>
                <a:latin typeface="Calibri"/>
                <a:ea typeface="Calibri"/>
                <a:cs typeface="Calibri"/>
                <a:sym typeface="Calibri"/>
              </a:defRPr>
            </a:lvl8pPr>
            <a:lvl9pPr indent="0" lvl="8" marL="0" marR="0" rtl="0" algn="l">
              <a:spcBef>
                <a:spcPts val="0"/>
              </a:spcBef>
              <a:buNone/>
              <a:defRPr sz="1800">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6" name="Shape 56"/>
        <p:cNvGrpSpPr/>
        <p:nvPr/>
      </p:nvGrpSpPr>
      <p:grpSpPr>
        <a:xfrm>
          <a:off x="0" y="0"/>
          <a:ext cx="0" cy="0"/>
          <a:chOff x="0" y="0"/>
          <a:chExt cx="0" cy="0"/>
        </a:xfrm>
      </p:grpSpPr>
      <p:sp>
        <p:nvSpPr>
          <p:cNvPr id="57" name="Google Shape;57;p23"/>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Clr>
                <a:schemeClr val="dk1"/>
              </a:buClr>
              <a:buSzPts val="2000"/>
              <a:buFont typeface="Calibri"/>
              <a:buNone/>
              <a:defRPr b="1" i="0" sz="20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58" name="Google Shape;58;p23"/>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59" name="Google Shape;59;p23"/>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280"/>
              </a:spcBef>
              <a:spcAft>
                <a:spcPts val="0"/>
              </a:spcAft>
              <a:buClr>
                <a:schemeClr val="dk1"/>
              </a:buClr>
              <a:buSzPts val="1400"/>
              <a:buFont typeface="Arial"/>
              <a:buNone/>
              <a:defRPr b="0" i="0" sz="1400" u="none" cap="none" strike="noStrike">
                <a:solidFill>
                  <a:schemeClr val="dk1"/>
                </a:solidFill>
                <a:latin typeface="Calibri"/>
                <a:ea typeface="Calibri"/>
                <a:cs typeface="Calibri"/>
                <a:sym typeface="Calibri"/>
              </a:defRPr>
            </a:lvl1pPr>
            <a:lvl2pPr indent="-228600" lvl="1" marL="914400" marR="0" rtl="0" algn="l">
              <a:spcBef>
                <a:spcPts val="24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spcBef>
                <a:spcPts val="2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3pPr>
            <a:lvl4pPr indent="-228600" lvl="3" marL="18288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4pPr>
            <a:lvl5pPr indent="-228600" lvl="4" marL="22860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5pPr>
            <a:lvl6pPr indent="-228600" lvl="5" marL="27432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228600" lvl="6" marL="32004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228600" lvl="7" marL="36576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228600" lvl="8" marL="41148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60" name="Google Shape;60;p23"/>
          <p:cNvSpPr txBox="1"/>
          <p:nvPr>
            <p:ph idx="10" type="dt"/>
          </p:nvPr>
        </p:nvSpPr>
        <p:spPr>
          <a:xfrm>
            <a:off x="457200" y="6356350"/>
            <a:ext cx="21336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61" name="Google Shape;61;p23"/>
          <p:cNvSpPr txBox="1"/>
          <p:nvPr>
            <p:ph idx="11" type="ftr"/>
          </p:nvPr>
        </p:nvSpPr>
        <p:spPr>
          <a:xfrm>
            <a:off x="3124200" y="6356350"/>
            <a:ext cx="28956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62" name="Google Shape;62;p23"/>
          <p:cNvSpPr txBox="1"/>
          <p:nvPr>
            <p:ph idx="12" type="sldNum"/>
          </p:nvPr>
        </p:nvSpPr>
        <p:spPr>
          <a:xfrm>
            <a:off x="6553200" y="6356350"/>
            <a:ext cx="2133600" cy="365125"/>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chemeClr val="dk1"/>
                </a:solidFill>
                <a:latin typeface="Calibri"/>
                <a:ea typeface="Calibri"/>
                <a:cs typeface="Calibri"/>
                <a:sym typeface="Calibri"/>
              </a:defRPr>
            </a:lvl1pPr>
            <a:lvl2pPr indent="0" lvl="1" marL="0" marR="0" rtl="0" algn="l">
              <a:spcBef>
                <a:spcPts val="0"/>
              </a:spcBef>
              <a:buNone/>
              <a:defRPr sz="1800">
                <a:solidFill>
                  <a:schemeClr val="dk1"/>
                </a:solidFill>
                <a:latin typeface="Calibri"/>
                <a:ea typeface="Calibri"/>
                <a:cs typeface="Calibri"/>
                <a:sym typeface="Calibri"/>
              </a:defRPr>
            </a:lvl2pPr>
            <a:lvl3pPr indent="0" lvl="2" marL="0" marR="0" rtl="0" algn="l">
              <a:spcBef>
                <a:spcPts val="0"/>
              </a:spcBef>
              <a:buNone/>
              <a:defRPr sz="1800">
                <a:solidFill>
                  <a:schemeClr val="dk1"/>
                </a:solidFill>
                <a:latin typeface="Calibri"/>
                <a:ea typeface="Calibri"/>
                <a:cs typeface="Calibri"/>
                <a:sym typeface="Calibri"/>
              </a:defRPr>
            </a:lvl3pPr>
            <a:lvl4pPr indent="0" lvl="3" marL="0" marR="0" rtl="0" algn="l">
              <a:spcBef>
                <a:spcPts val="0"/>
              </a:spcBef>
              <a:buNone/>
              <a:defRPr sz="1800">
                <a:solidFill>
                  <a:schemeClr val="dk1"/>
                </a:solidFill>
                <a:latin typeface="Calibri"/>
                <a:ea typeface="Calibri"/>
                <a:cs typeface="Calibri"/>
                <a:sym typeface="Calibri"/>
              </a:defRPr>
            </a:lvl4pPr>
            <a:lvl5pPr indent="0" lvl="4" marL="0" marR="0" rtl="0" algn="l">
              <a:spcBef>
                <a:spcPts val="0"/>
              </a:spcBef>
              <a:buNone/>
              <a:defRPr sz="1800">
                <a:solidFill>
                  <a:schemeClr val="dk1"/>
                </a:solidFill>
                <a:latin typeface="Calibri"/>
                <a:ea typeface="Calibri"/>
                <a:cs typeface="Calibri"/>
                <a:sym typeface="Calibri"/>
              </a:defRPr>
            </a:lvl5pPr>
            <a:lvl6pPr indent="0" lvl="5" marL="0" marR="0" rtl="0" algn="l">
              <a:spcBef>
                <a:spcPts val="0"/>
              </a:spcBef>
              <a:buNone/>
              <a:defRPr sz="1800">
                <a:solidFill>
                  <a:schemeClr val="dk1"/>
                </a:solidFill>
                <a:latin typeface="Calibri"/>
                <a:ea typeface="Calibri"/>
                <a:cs typeface="Calibri"/>
                <a:sym typeface="Calibri"/>
              </a:defRPr>
            </a:lvl6pPr>
            <a:lvl7pPr indent="0" lvl="6" marL="0" marR="0" rtl="0" algn="l">
              <a:spcBef>
                <a:spcPts val="0"/>
              </a:spcBef>
              <a:buNone/>
              <a:defRPr sz="1800">
                <a:solidFill>
                  <a:schemeClr val="dk1"/>
                </a:solidFill>
                <a:latin typeface="Calibri"/>
                <a:ea typeface="Calibri"/>
                <a:cs typeface="Calibri"/>
                <a:sym typeface="Calibri"/>
              </a:defRPr>
            </a:lvl7pPr>
            <a:lvl8pPr indent="0" lvl="7" marL="0" marR="0" rtl="0" algn="l">
              <a:spcBef>
                <a:spcPts val="0"/>
              </a:spcBef>
              <a:buNone/>
              <a:defRPr sz="1800">
                <a:solidFill>
                  <a:schemeClr val="dk1"/>
                </a:solidFill>
                <a:latin typeface="Calibri"/>
                <a:ea typeface="Calibri"/>
                <a:cs typeface="Calibri"/>
                <a:sym typeface="Calibri"/>
              </a:defRPr>
            </a:lvl8pPr>
            <a:lvl9pPr indent="0" lvl="8" marL="0" marR="0" rtl="0" algn="l">
              <a:spcBef>
                <a:spcPts val="0"/>
              </a:spcBef>
              <a:buNone/>
              <a:defRPr sz="1800">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3" name="Shape 63"/>
        <p:cNvGrpSpPr/>
        <p:nvPr/>
      </p:nvGrpSpPr>
      <p:grpSpPr>
        <a:xfrm>
          <a:off x="0" y="0"/>
          <a:ext cx="0" cy="0"/>
          <a:chOff x="0" y="0"/>
          <a:chExt cx="0" cy="0"/>
        </a:xfrm>
      </p:grpSpPr>
      <p:sp>
        <p:nvSpPr>
          <p:cNvPr id="64" name="Google Shape;64;p24"/>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Clr>
                <a:schemeClr val="dk1"/>
              </a:buClr>
              <a:buSzPts val="2000"/>
              <a:buFont typeface="Calibri"/>
              <a:buNone/>
              <a:defRPr b="1" i="0" sz="20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65" name="Google Shape;65;p24"/>
          <p:cNvSpPr/>
          <p:nvPr>
            <p:ph idx="2" type="pic"/>
          </p:nvPr>
        </p:nvSpPr>
        <p:spPr>
          <a:xfrm>
            <a:off x="1792288" y="612775"/>
            <a:ext cx="5486400" cy="4114800"/>
          </a:xfrm>
          <a:prstGeom prst="rect">
            <a:avLst/>
          </a:prstGeom>
          <a:noFill/>
          <a:ln>
            <a:noFill/>
          </a:ln>
        </p:spPr>
      </p:sp>
      <p:sp>
        <p:nvSpPr>
          <p:cNvPr id="66" name="Google Shape;66;p24"/>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280"/>
              </a:spcBef>
              <a:spcAft>
                <a:spcPts val="0"/>
              </a:spcAft>
              <a:buClr>
                <a:schemeClr val="dk1"/>
              </a:buClr>
              <a:buSzPts val="1400"/>
              <a:buFont typeface="Arial"/>
              <a:buNone/>
              <a:defRPr b="0" i="0" sz="1400" u="none" cap="none" strike="noStrike">
                <a:solidFill>
                  <a:schemeClr val="dk1"/>
                </a:solidFill>
                <a:latin typeface="Calibri"/>
                <a:ea typeface="Calibri"/>
                <a:cs typeface="Calibri"/>
                <a:sym typeface="Calibri"/>
              </a:defRPr>
            </a:lvl1pPr>
            <a:lvl2pPr indent="-228600" lvl="1" marL="914400" marR="0" rtl="0" algn="l">
              <a:spcBef>
                <a:spcPts val="24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spcBef>
                <a:spcPts val="2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3pPr>
            <a:lvl4pPr indent="-228600" lvl="3" marL="18288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4pPr>
            <a:lvl5pPr indent="-228600" lvl="4" marL="22860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5pPr>
            <a:lvl6pPr indent="-228600" lvl="5" marL="27432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228600" lvl="6" marL="32004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228600" lvl="7" marL="36576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228600" lvl="8" marL="41148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67" name="Google Shape;67;p24"/>
          <p:cNvSpPr txBox="1"/>
          <p:nvPr>
            <p:ph idx="10" type="dt"/>
          </p:nvPr>
        </p:nvSpPr>
        <p:spPr>
          <a:xfrm>
            <a:off x="457200" y="6356350"/>
            <a:ext cx="21336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68" name="Google Shape;68;p24"/>
          <p:cNvSpPr txBox="1"/>
          <p:nvPr>
            <p:ph idx="11" type="ftr"/>
          </p:nvPr>
        </p:nvSpPr>
        <p:spPr>
          <a:xfrm>
            <a:off x="3124200" y="6356350"/>
            <a:ext cx="28956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69" name="Google Shape;69;p24"/>
          <p:cNvSpPr txBox="1"/>
          <p:nvPr>
            <p:ph idx="12" type="sldNum"/>
          </p:nvPr>
        </p:nvSpPr>
        <p:spPr>
          <a:xfrm>
            <a:off x="6553200" y="6356350"/>
            <a:ext cx="2133600" cy="365125"/>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chemeClr val="dk1"/>
                </a:solidFill>
                <a:latin typeface="Calibri"/>
                <a:ea typeface="Calibri"/>
                <a:cs typeface="Calibri"/>
                <a:sym typeface="Calibri"/>
              </a:defRPr>
            </a:lvl1pPr>
            <a:lvl2pPr indent="0" lvl="1" marL="0" marR="0" rtl="0" algn="l">
              <a:spcBef>
                <a:spcPts val="0"/>
              </a:spcBef>
              <a:buNone/>
              <a:defRPr sz="1800">
                <a:solidFill>
                  <a:schemeClr val="dk1"/>
                </a:solidFill>
                <a:latin typeface="Calibri"/>
                <a:ea typeface="Calibri"/>
                <a:cs typeface="Calibri"/>
                <a:sym typeface="Calibri"/>
              </a:defRPr>
            </a:lvl2pPr>
            <a:lvl3pPr indent="0" lvl="2" marL="0" marR="0" rtl="0" algn="l">
              <a:spcBef>
                <a:spcPts val="0"/>
              </a:spcBef>
              <a:buNone/>
              <a:defRPr sz="1800">
                <a:solidFill>
                  <a:schemeClr val="dk1"/>
                </a:solidFill>
                <a:latin typeface="Calibri"/>
                <a:ea typeface="Calibri"/>
                <a:cs typeface="Calibri"/>
                <a:sym typeface="Calibri"/>
              </a:defRPr>
            </a:lvl3pPr>
            <a:lvl4pPr indent="0" lvl="3" marL="0" marR="0" rtl="0" algn="l">
              <a:spcBef>
                <a:spcPts val="0"/>
              </a:spcBef>
              <a:buNone/>
              <a:defRPr sz="1800">
                <a:solidFill>
                  <a:schemeClr val="dk1"/>
                </a:solidFill>
                <a:latin typeface="Calibri"/>
                <a:ea typeface="Calibri"/>
                <a:cs typeface="Calibri"/>
                <a:sym typeface="Calibri"/>
              </a:defRPr>
            </a:lvl4pPr>
            <a:lvl5pPr indent="0" lvl="4" marL="0" marR="0" rtl="0" algn="l">
              <a:spcBef>
                <a:spcPts val="0"/>
              </a:spcBef>
              <a:buNone/>
              <a:defRPr sz="1800">
                <a:solidFill>
                  <a:schemeClr val="dk1"/>
                </a:solidFill>
                <a:latin typeface="Calibri"/>
                <a:ea typeface="Calibri"/>
                <a:cs typeface="Calibri"/>
                <a:sym typeface="Calibri"/>
              </a:defRPr>
            </a:lvl5pPr>
            <a:lvl6pPr indent="0" lvl="5" marL="0" marR="0" rtl="0" algn="l">
              <a:spcBef>
                <a:spcPts val="0"/>
              </a:spcBef>
              <a:buNone/>
              <a:defRPr sz="1800">
                <a:solidFill>
                  <a:schemeClr val="dk1"/>
                </a:solidFill>
                <a:latin typeface="Calibri"/>
                <a:ea typeface="Calibri"/>
                <a:cs typeface="Calibri"/>
                <a:sym typeface="Calibri"/>
              </a:defRPr>
            </a:lvl6pPr>
            <a:lvl7pPr indent="0" lvl="6" marL="0" marR="0" rtl="0" algn="l">
              <a:spcBef>
                <a:spcPts val="0"/>
              </a:spcBef>
              <a:buNone/>
              <a:defRPr sz="1800">
                <a:solidFill>
                  <a:schemeClr val="dk1"/>
                </a:solidFill>
                <a:latin typeface="Calibri"/>
                <a:ea typeface="Calibri"/>
                <a:cs typeface="Calibri"/>
                <a:sym typeface="Calibri"/>
              </a:defRPr>
            </a:lvl7pPr>
            <a:lvl8pPr indent="0" lvl="7" marL="0" marR="0" rtl="0" algn="l">
              <a:spcBef>
                <a:spcPts val="0"/>
              </a:spcBef>
              <a:buNone/>
              <a:defRPr sz="1800">
                <a:solidFill>
                  <a:schemeClr val="dk1"/>
                </a:solidFill>
                <a:latin typeface="Calibri"/>
                <a:ea typeface="Calibri"/>
                <a:cs typeface="Calibri"/>
                <a:sym typeface="Calibri"/>
              </a:defRPr>
            </a:lvl8pPr>
            <a:lvl9pPr indent="0" lvl="8" marL="0" marR="0" rtl="0" algn="l">
              <a:spcBef>
                <a:spcPts val="0"/>
              </a:spcBef>
              <a:buNone/>
              <a:defRPr sz="1800">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9.xml"/><Relationship Id="rId10" Type="http://schemas.openxmlformats.org/officeDocument/2006/relationships/slideLayout" Target="../slideLayouts/slideLayout8.xml"/><Relationship Id="rId13" Type="http://schemas.openxmlformats.org/officeDocument/2006/relationships/slideLayout" Target="../slideLayouts/slideLayout11.xml"/><Relationship Id="rId12" Type="http://schemas.openxmlformats.org/officeDocument/2006/relationships/slideLayout" Target="../slideLayouts/slideLayout10.xml"/><Relationship Id="rId1" Type="http://schemas.openxmlformats.org/officeDocument/2006/relationships/image" Target="../media/image2.png"/><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14" Type="http://schemas.openxmlformats.org/officeDocument/2006/relationships/theme" Target="../theme/theme3.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1.xml"/><Relationship Id="rId10" Type="http://schemas.openxmlformats.org/officeDocument/2006/relationships/slideLayout" Target="../slideLayouts/slideLayout20.xml"/><Relationship Id="rId13" Type="http://schemas.openxmlformats.org/officeDocument/2006/relationships/theme" Target="../theme/theme1.xml"/><Relationship Id="rId12" Type="http://schemas.openxmlformats.org/officeDocument/2006/relationships/slideLayout" Target="../slideLayouts/slideLayout22.xml"/><Relationship Id="rId1" Type="http://schemas.openxmlformats.org/officeDocument/2006/relationships/image" Target="../media/image1.png"/><Relationship Id="rId2" Type="http://schemas.openxmlformats.org/officeDocument/2006/relationships/slideLayout" Target="../slideLayouts/slideLayout12.xml"/><Relationship Id="rId3" Type="http://schemas.openxmlformats.org/officeDocument/2006/relationships/slideLayout" Target="../slideLayouts/slideLayout13.xml"/><Relationship Id="rId4" Type="http://schemas.openxmlformats.org/officeDocument/2006/relationships/slideLayout" Target="../slideLayouts/slideLayout14.xml"/><Relationship Id="rId9" Type="http://schemas.openxmlformats.org/officeDocument/2006/relationships/slideLayout" Target="../slideLayouts/slideLayout19.xml"/><Relationship Id="rId5" Type="http://schemas.openxmlformats.org/officeDocument/2006/relationships/slideLayout" Target="../slideLayouts/slideLayout15.xml"/><Relationship Id="rId6" Type="http://schemas.openxmlformats.org/officeDocument/2006/relationships/slideLayout" Target="../slideLayouts/slideLayout16.xml"/><Relationship Id="rId7" Type="http://schemas.openxmlformats.org/officeDocument/2006/relationships/slideLayout" Target="../slideLayouts/slideLayout17.xml"/><Relationship Id="rId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pic>
        <p:nvPicPr>
          <p:cNvPr id="10" name="Google Shape;10;p15"/>
          <p:cNvPicPr preferRelativeResize="0"/>
          <p:nvPr/>
        </p:nvPicPr>
        <p:blipFill rotWithShape="1">
          <a:blip r:embed="rId1">
            <a:alphaModFix/>
          </a:blip>
          <a:srcRect b="0" l="0" r="7945" t="0"/>
          <a:stretch/>
        </p:blipFill>
        <p:spPr>
          <a:xfrm>
            <a:off x="-29768" y="5499057"/>
            <a:ext cx="9173768" cy="1358943"/>
          </a:xfrm>
          <a:prstGeom prst="rect">
            <a:avLst/>
          </a:prstGeom>
          <a:noFill/>
          <a:ln>
            <a:noFill/>
          </a:ln>
        </p:spPr>
      </p:pic>
      <p:sp>
        <p:nvSpPr>
          <p:cNvPr id="11" name="Google Shape;11;p15"/>
          <p:cNvSpPr txBox="1"/>
          <p:nvPr/>
        </p:nvSpPr>
        <p:spPr>
          <a:xfrm>
            <a:off x="2360816" y="6127750"/>
            <a:ext cx="4862944" cy="36512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i="0" lang="en-GB" sz="1600" u="none" cap="none" strike="noStrike">
                <a:solidFill>
                  <a:schemeClr val="lt1"/>
                </a:solidFill>
                <a:latin typeface="Calibri"/>
                <a:ea typeface="Calibri"/>
                <a:cs typeface="Calibri"/>
                <a:sym typeface="Calibri"/>
              </a:rPr>
              <a:t>Royal Life Saving Society UK – www.rlss.org.uk</a:t>
            </a:r>
            <a:endParaRPr/>
          </a:p>
        </p:txBody>
      </p:sp>
      <p:pic>
        <p:nvPicPr>
          <p:cNvPr descr="A picture containing diagram&#10;&#10;Description automatically generated" id="12" name="Google Shape;12;p15"/>
          <p:cNvPicPr preferRelativeResize="0"/>
          <p:nvPr/>
        </p:nvPicPr>
        <p:blipFill rotWithShape="1">
          <a:blip r:embed="rId2">
            <a:alphaModFix/>
          </a:blip>
          <a:srcRect b="0" l="0" r="0" t="0"/>
          <a:stretch/>
        </p:blipFill>
        <p:spPr>
          <a:xfrm>
            <a:off x="5850383" y="0"/>
            <a:ext cx="3417903" cy="1186247"/>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2" name="Shape 82"/>
        <p:cNvGrpSpPr/>
        <p:nvPr/>
      </p:nvGrpSpPr>
      <p:grpSpPr>
        <a:xfrm>
          <a:off x="0" y="0"/>
          <a:ext cx="0" cy="0"/>
          <a:chOff x="0" y="0"/>
          <a:chExt cx="0" cy="0"/>
        </a:xfrm>
      </p:grpSpPr>
      <p:sp>
        <p:nvSpPr>
          <p:cNvPr id="83" name="Google Shape;83;p27"/>
          <p:cNvSpPr txBox="1"/>
          <p:nvPr>
            <p:ph type="title"/>
          </p:nvPr>
        </p:nvSpPr>
        <p:spPr>
          <a:xfrm>
            <a:off x="628650" y="365125"/>
            <a:ext cx="78867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4" name="Google Shape;84;p27"/>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5" name="Google Shape;85;p27"/>
          <p:cNvSpPr txBox="1"/>
          <p:nvPr>
            <p:ph idx="10" type="dt"/>
          </p:nvPr>
        </p:nvSpPr>
        <p:spPr>
          <a:xfrm>
            <a:off x="628650" y="6356350"/>
            <a:ext cx="20574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sz="1200">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6" name="Google Shape;86;p27"/>
          <p:cNvSpPr txBox="1"/>
          <p:nvPr>
            <p:ph idx="11" type="ftr"/>
          </p:nvPr>
        </p:nvSpPr>
        <p:spPr>
          <a:xfrm>
            <a:off x="3028950" y="6356350"/>
            <a:ext cx="30861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sz="1200">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7" name="Google Shape;87;p27"/>
          <p:cNvSpPr txBox="1"/>
          <p:nvPr>
            <p:ph idx="12" type="sldNum"/>
          </p:nvPr>
        </p:nvSpPr>
        <p:spPr>
          <a:xfrm>
            <a:off x="6457950" y="6356350"/>
            <a:ext cx="20574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200">
                <a:solidFill>
                  <a:srgbClr val="888888"/>
                </a:solidFill>
                <a:latin typeface="Calibri"/>
                <a:ea typeface="Calibri"/>
                <a:cs typeface="Calibri"/>
                <a:sym typeface="Calibri"/>
              </a:defRPr>
            </a:lvl1pPr>
            <a:lvl2pPr indent="0" lvl="1" marL="0" marR="0" rtl="0" algn="r">
              <a:spcBef>
                <a:spcPts val="0"/>
              </a:spcBef>
              <a:buNone/>
              <a:defRPr sz="1200">
                <a:solidFill>
                  <a:srgbClr val="888888"/>
                </a:solidFill>
                <a:latin typeface="Calibri"/>
                <a:ea typeface="Calibri"/>
                <a:cs typeface="Calibri"/>
                <a:sym typeface="Calibri"/>
              </a:defRPr>
            </a:lvl2pPr>
            <a:lvl3pPr indent="0" lvl="2" marL="0" marR="0" rtl="0" algn="r">
              <a:spcBef>
                <a:spcPts val="0"/>
              </a:spcBef>
              <a:buNone/>
              <a:defRPr sz="1200">
                <a:solidFill>
                  <a:srgbClr val="888888"/>
                </a:solidFill>
                <a:latin typeface="Calibri"/>
                <a:ea typeface="Calibri"/>
                <a:cs typeface="Calibri"/>
                <a:sym typeface="Calibri"/>
              </a:defRPr>
            </a:lvl3pPr>
            <a:lvl4pPr indent="0" lvl="3" marL="0" marR="0" rtl="0" algn="r">
              <a:spcBef>
                <a:spcPts val="0"/>
              </a:spcBef>
              <a:buNone/>
              <a:defRPr sz="1200">
                <a:solidFill>
                  <a:srgbClr val="888888"/>
                </a:solidFill>
                <a:latin typeface="Calibri"/>
                <a:ea typeface="Calibri"/>
                <a:cs typeface="Calibri"/>
                <a:sym typeface="Calibri"/>
              </a:defRPr>
            </a:lvl4pPr>
            <a:lvl5pPr indent="0" lvl="4" marL="0" marR="0" rtl="0" algn="r">
              <a:spcBef>
                <a:spcPts val="0"/>
              </a:spcBef>
              <a:buNone/>
              <a:defRPr sz="1200">
                <a:solidFill>
                  <a:srgbClr val="888888"/>
                </a:solidFill>
                <a:latin typeface="Calibri"/>
                <a:ea typeface="Calibri"/>
                <a:cs typeface="Calibri"/>
                <a:sym typeface="Calibri"/>
              </a:defRPr>
            </a:lvl5pPr>
            <a:lvl6pPr indent="0" lvl="5" marL="0" marR="0" rtl="0" algn="r">
              <a:spcBef>
                <a:spcPts val="0"/>
              </a:spcBef>
              <a:buNone/>
              <a:defRPr sz="1200">
                <a:solidFill>
                  <a:srgbClr val="888888"/>
                </a:solidFill>
                <a:latin typeface="Calibri"/>
                <a:ea typeface="Calibri"/>
                <a:cs typeface="Calibri"/>
                <a:sym typeface="Calibri"/>
              </a:defRPr>
            </a:lvl6pPr>
            <a:lvl7pPr indent="0" lvl="6" marL="0" marR="0" rtl="0" algn="r">
              <a:spcBef>
                <a:spcPts val="0"/>
              </a:spcBef>
              <a:buNone/>
              <a:defRPr sz="1200">
                <a:solidFill>
                  <a:srgbClr val="888888"/>
                </a:solidFill>
                <a:latin typeface="Calibri"/>
                <a:ea typeface="Calibri"/>
                <a:cs typeface="Calibri"/>
                <a:sym typeface="Calibri"/>
              </a:defRPr>
            </a:lvl7pPr>
            <a:lvl8pPr indent="0" lvl="7" marL="0" marR="0" rtl="0" algn="r">
              <a:spcBef>
                <a:spcPts val="0"/>
              </a:spcBef>
              <a:buNone/>
              <a:defRPr sz="1200">
                <a:solidFill>
                  <a:srgbClr val="888888"/>
                </a:solidFill>
                <a:latin typeface="Calibri"/>
                <a:ea typeface="Calibri"/>
                <a:cs typeface="Calibri"/>
                <a:sym typeface="Calibri"/>
              </a:defRPr>
            </a:lvl8pPr>
            <a:lvl9pPr indent="0" lvl="8" marL="0" marR="0" rtl="0" algn="r">
              <a:spcBef>
                <a:spcPts val="0"/>
              </a:spcBef>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pic>
        <p:nvPicPr>
          <p:cNvPr descr="A picture containing diagram&#10;&#10;Description automatically generated" id="88" name="Google Shape;88;p27"/>
          <p:cNvPicPr preferRelativeResize="0"/>
          <p:nvPr/>
        </p:nvPicPr>
        <p:blipFill rotWithShape="1">
          <a:blip r:embed="rId1">
            <a:alphaModFix/>
          </a:blip>
          <a:srcRect b="0" l="0" r="0" t="0"/>
          <a:stretch/>
        </p:blipFill>
        <p:spPr>
          <a:xfrm>
            <a:off x="5850383" y="0"/>
            <a:ext cx="3417903" cy="1186247"/>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hyperlink" Target="https://youtu.be/EsYfKFnSK9U"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12.png"/><Relationship Id="rId4" Type="http://schemas.openxmlformats.org/officeDocument/2006/relationships/hyperlink" Target="https://youtu.be/G33eOirTNLU"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hyperlink" Target="https://youtu.be/an8PxdUirUc"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1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chart" Target="../charts/chart1.xml"/><Relationship Id="rId4" Type="http://schemas.openxmlformats.org/officeDocument/2006/relationships/chart" Target="../charts/char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5.jpg"/><Relationship Id="rId4" Type="http://schemas.openxmlformats.org/officeDocument/2006/relationships/image" Target="../media/image4.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0.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0.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hyperlink" Target="https://youtu.be/x4ONjcoaX3s"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1.png"/><Relationship Id="rId4" Type="http://schemas.openxmlformats.org/officeDocument/2006/relationships/hyperlink" Target="https://youtu.be/EGPIWCr5nnQ" TargetMode="External"/><Relationship Id="rId5"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1"/>
          <p:cNvSpPr txBox="1"/>
          <p:nvPr>
            <p:ph type="ctrTitle"/>
          </p:nvPr>
        </p:nvSpPr>
        <p:spPr>
          <a:xfrm>
            <a:off x="351693" y="2404349"/>
            <a:ext cx="8440615" cy="1356946"/>
          </a:xfrm>
          <a:prstGeom prst="rect">
            <a:avLst/>
          </a:prstGeom>
          <a:noFill/>
          <a:ln>
            <a:noFill/>
          </a:ln>
        </p:spPr>
        <p:txBody>
          <a:bodyPr anchorCtr="0" anchor="t" bIns="45700" lIns="91425" spcFirstLastPara="1" rIns="91425" wrap="square" tIns="45700">
            <a:normAutofit fontScale="90000"/>
          </a:bodyPr>
          <a:lstStyle/>
          <a:p>
            <a:pPr indent="0" lvl="0" marL="0" rtl="0" algn="ctr">
              <a:spcBef>
                <a:spcPts val="0"/>
              </a:spcBef>
              <a:spcAft>
                <a:spcPts val="0"/>
              </a:spcAft>
              <a:buClr>
                <a:srgbClr val="002060"/>
              </a:buClr>
              <a:buSzPct val="100000"/>
              <a:buFont typeface="Calibri"/>
              <a:buNone/>
            </a:pPr>
            <a:r>
              <a:rPr lang="en-GB" sz="6185">
                <a:solidFill>
                  <a:srgbClr val="002060"/>
                </a:solidFill>
                <a:latin typeface="Calibri"/>
                <a:ea typeface="Calibri"/>
                <a:cs typeface="Calibri"/>
                <a:sym typeface="Calibri"/>
              </a:rPr>
              <a:t>Drowning and Cold Water</a:t>
            </a:r>
            <a:br>
              <a:rPr lang="en-GB">
                <a:solidFill>
                  <a:srgbClr val="002060"/>
                </a:solidFill>
                <a:latin typeface="Calibri"/>
                <a:ea typeface="Calibri"/>
                <a:cs typeface="Calibri"/>
                <a:sym typeface="Calibri"/>
              </a:rPr>
            </a:br>
            <a:endParaRPr>
              <a:solidFill>
                <a:srgbClr val="002060"/>
              </a:solidFill>
              <a:latin typeface="Calibri"/>
              <a:ea typeface="Calibri"/>
              <a:cs typeface="Calibri"/>
              <a:sym typeface="Calibri"/>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10"/>
          <p:cNvSpPr txBox="1"/>
          <p:nvPr/>
        </p:nvSpPr>
        <p:spPr>
          <a:xfrm>
            <a:off x="2334985" y="6462944"/>
            <a:ext cx="4474029"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GB" sz="1800">
                <a:solidFill>
                  <a:schemeClr val="dk1"/>
                </a:solidFill>
                <a:latin typeface="Calibri"/>
                <a:ea typeface="Calibri"/>
                <a:cs typeface="Calibri"/>
                <a:sym typeface="Calibri"/>
              </a:rPr>
              <a:t>www.coldwaterbootcamp.com</a:t>
            </a:r>
            <a:endParaRPr/>
          </a:p>
        </p:txBody>
      </p:sp>
      <p:sp>
        <p:nvSpPr>
          <p:cNvPr id="251" name="Google Shape;251;p10"/>
          <p:cNvSpPr txBox="1"/>
          <p:nvPr/>
        </p:nvSpPr>
        <p:spPr>
          <a:xfrm>
            <a:off x="770965" y="1174377"/>
            <a:ext cx="5957740" cy="8572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GB" sz="4000">
                <a:solidFill>
                  <a:srgbClr val="002060"/>
                </a:solidFill>
                <a:latin typeface="Calibri"/>
                <a:ea typeface="Calibri"/>
                <a:cs typeface="Calibri"/>
                <a:sym typeface="Calibri"/>
              </a:rPr>
              <a:t>After the gasping, muscle cooling</a:t>
            </a:r>
            <a:endParaRPr/>
          </a:p>
          <a:p>
            <a:pPr indent="0" lvl="0" marL="0" marR="0" rtl="0" algn="l">
              <a:spcBef>
                <a:spcPts val="0"/>
              </a:spcBef>
              <a:spcAft>
                <a:spcPts val="0"/>
              </a:spcAft>
              <a:buNone/>
            </a:pPr>
            <a:r>
              <a:rPr lang="en-GB" sz="2000">
                <a:solidFill>
                  <a:srgbClr val="002060"/>
                </a:solidFill>
                <a:latin typeface="Calibri"/>
                <a:ea typeface="Calibri"/>
                <a:cs typeface="Calibri"/>
                <a:sym typeface="Calibri"/>
              </a:rPr>
              <a:t>Once your breathing is under control, this starts to happen after 1 minute…</a:t>
            </a:r>
            <a:endParaRPr/>
          </a:p>
          <a:p>
            <a:pPr indent="0" lvl="0" marL="0" marR="0" rtl="0" algn="l">
              <a:spcBef>
                <a:spcPts val="0"/>
              </a:spcBef>
              <a:spcAft>
                <a:spcPts val="0"/>
              </a:spcAft>
              <a:buNone/>
            </a:pPr>
            <a:r>
              <a:t/>
            </a:r>
            <a:endParaRPr sz="2000">
              <a:solidFill>
                <a:srgbClr val="002060"/>
              </a:solidFill>
              <a:latin typeface="Calibri"/>
              <a:ea typeface="Calibri"/>
              <a:cs typeface="Calibri"/>
              <a:sym typeface="Calibri"/>
            </a:endParaRPr>
          </a:p>
          <a:p>
            <a:pPr indent="0" lvl="0" marL="0" marR="0" rtl="0" algn="l">
              <a:spcBef>
                <a:spcPts val="0"/>
              </a:spcBef>
              <a:spcAft>
                <a:spcPts val="0"/>
              </a:spcAft>
              <a:buNone/>
            </a:pPr>
            <a:r>
              <a:rPr lang="en-GB" sz="2000" u="sng">
                <a:solidFill>
                  <a:srgbClr val="002060"/>
                </a:solidFill>
                <a:latin typeface="Calibri"/>
                <a:ea typeface="Calibri"/>
                <a:cs typeface="Calibri"/>
                <a:sym typeface="Calibri"/>
                <a:hlinkClick r:id="rId3">
                  <a:extLst>
                    <a:ext uri="{A12FA001-AC4F-418D-AE19-62706E023703}">
                      <ahyp:hlinkClr val="tx"/>
                    </a:ext>
                  </a:extLst>
                </a:hlinkClick>
              </a:rPr>
              <a:t>After the gasping, muscle cooling video 1</a:t>
            </a:r>
            <a:endParaRPr sz="2000">
              <a:solidFill>
                <a:srgbClr val="002060"/>
              </a:solidFill>
              <a:latin typeface="Calibri"/>
              <a:ea typeface="Calibri"/>
              <a:cs typeface="Calibri"/>
              <a:sym typeface="Calibri"/>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p11"/>
          <p:cNvSpPr txBox="1"/>
          <p:nvPr/>
        </p:nvSpPr>
        <p:spPr>
          <a:xfrm>
            <a:off x="519867" y="48096"/>
            <a:ext cx="4189585" cy="8572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GB" sz="4000">
                <a:solidFill>
                  <a:srgbClr val="002060"/>
                </a:solidFill>
                <a:latin typeface="Calibri"/>
                <a:ea typeface="Calibri"/>
                <a:cs typeface="Calibri"/>
                <a:sym typeface="Calibri"/>
              </a:rPr>
              <a:t>After the gasping, muscle cooling</a:t>
            </a:r>
            <a:endParaRPr/>
          </a:p>
          <a:p>
            <a:pPr indent="0" lvl="0" marL="0" marR="0" rtl="0" algn="l">
              <a:spcBef>
                <a:spcPts val="0"/>
              </a:spcBef>
              <a:spcAft>
                <a:spcPts val="0"/>
              </a:spcAft>
              <a:buNone/>
            </a:pPr>
            <a:r>
              <a:rPr lang="en-GB" sz="2000">
                <a:solidFill>
                  <a:srgbClr val="002060"/>
                </a:solidFill>
                <a:latin typeface="Calibri"/>
                <a:ea typeface="Calibri"/>
                <a:cs typeface="Calibri"/>
                <a:sym typeface="Calibri"/>
              </a:rPr>
              <a:t>Summary</a:t>
            </a:r>
            <a:endParaRPr/>
          </a:p>
        </p:txBody>
      </p:sp>
      <p:sp>
        <p:nvSpPr>
          <p:cNvPr id="258" name="Google Shape;258;p11"/>
          <p:cNvSpPr txBox="1"/>
          <p:nvPr/>
        </p:nvSpPr>
        <p:spPr>
          <a:xfrm>
            <a:off x="654939" y="1836044"/>
            <a:ext cx="3919443" cy="175432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GB" sz="1800">
                <a:solidFill>
                  <a:srgbClr val="002060"/>
                </a:solidFill>
                <a:latin typeface="Calibri"/>
                <a:ea typeface="Calibri"/>
                <a:cs typeface="Calibri"/>
                <a:sym typeface="Calibri"/>
              </a:rPr>
              <a:t>Muscle cooling in your arms and legs</a:t>
            </a:r>
            <a:endParaRPr/>
          </a:p>
          <a:p>
            <a:pPr indent="-285750" lvl="0" marL="285750" marR="0" rtl="0" algn="l">
              <a:spcBef>
                <a:spcPts val="0"/>
              </a:spcBef>
              <a:spcAft>
                <a:spcPts val="0"/>
              </a:spcAft>
              <a:buClr>
                <a:srgbClr val="002060"/>
              </a:buClr>
              <a:buSzPts val="1800"/>
              <a:buFont typeface="Arial"/>
              <a:buChar char="•"/>
            </a:pPr>
            <a:r>
              <a:rPr lang="en-GB" sz="1800">
                <a:solidFill>
                  <a:srgbClr val="002060"/>
                </a:solidFill>
                <a:latin typeface="Calibri"/>
                <a:ea typeface="Calibri"/>
                <a:cs typeface="Calibri"/>
                <a:sym typeface="Calibri"/>
              </a:rPr>
              <a:t>Loss of strength</a:t>
            </a:r>
            <a:endParaRPr/>
          </a:p>
          <a:p>
            <a:pPr indent="-285750" lvl="0" marL="285750" marR="0" rtl="0" algn="l">
              <a:spcBef>
                <a:spcPts val="0"/>
              </a:spcBef>
              <a:spcAft>
                <a:spcPts val="0"/>
              </a:spcAft>
              <a:buClr>
                <a:srgbClr val="002060"/>
              </a:buClr>
              <a:buSzPts val="1800"/>
              <a:buFont typeface="Arial"/>
              <a:buChar char="•"/>
            </a:pPr>
            <a:r>
              <a:rPr lang="en-GB" sz="1800">
                <a:solidFill>
                  <a:srgbClr val="002060"/>
                </a:solidFill>
                <a:latin typeface="Calibri"/>
                <a:ea typeface="Calibri"/>
                <a:cs typeface="Calibri"/>
                <a:sym typeface="Calibri"/>
              </a:rPr>
              <a:t>Loss of endurance</a:t>
            </a:r>
            <a:endParaRPr/>
          </a:p>
          <a:p>
            <a:pPr indent="-285750" lvl="0" marL="285750" marR="0" rtl="0" algn="l">
              <a:spcBef>
                <a:spcPts val="0"/>
              </a:spcBef>
              <a:spcAft>
                <a:spcPts val="0"/>
              </a:spcAft>
              <a:buClr>
                <a:srgbClr val="002060"/>
              </a:buClr>
              <a:buSzPts val="1800"/>
              <a:buFont typeface="Arial"/>
              <a:buChar char="•"/>
            </a:pPr>
            <a:r>
              <a:rPr lang="en-GB" sz="1800">
                <a:solidFill>
                  <a:srgbClr val="002060"/>
                </a:solidFill>
                <a:latin typeface="Calibri"/>
                <a:ea typeface="Calibri"/>
                <a:cs typeface="Calibri"/>
                <a:sym typeface="Calibri"/>
              </a:rPr>
              <a:t>Loss of coordination</a:t>
            </a:r>
            <a:endParaRPr/>
          </a:p>
          <a:p>
            <a:pPr indent="-285750" lvl="0" marL="285750" marR="0" rtl="0" algn="l">
              <a:spcBef>
                <a:spcPts val="0"/>
              </a:spcBef>
              <a:spcAft>
                <a:spcPts val="0"/>
              </a:spcAft>
              <a:buClr>
                <a:srgbClr val="002060"/>
              </a:buClr>
              <a:buSzPts val="1800"/>
              <a:buFont typeface="Arial"/>
              <a:buChar char="•"/>
            </a:pPr>
            <a:r>
              <a:rPr lang="en-GB" sz="1800">
                <a:solidFill>
                  <a:srgbClr val="002060"/>
                </a:solidFill>
                <a:latin typeface="Calibri"/>
                <a:ea typeface="Calibri"/>
                <a:cs typeface="Calibri"/>
                <a:sym typeface="Calibri"/>
              </a:rPr>
              <a:t>Loss of ability to swim = drowning</a:t>
            </a:r>
            <a:endParaRPr/>
          </a:p>
          <a:p>
            <a:pPr indent="0" lvl="0" marL="0" marR="0" rtl="0" algn="l">
              <a:spcBef>
                <a:spcPts val="0"/>
              </a:spcBef>
              <a:spcAft>
                <a:spcPts val="0"/>
              </a:spcAft>
              <a:buNone/>
            </a:pPr>
            <a:r>
              <a:t/>
            </a:r>
            <a:endParaRPr sz="1800">
              <a:solidFill>
                <a:srgbClr val="002060"/>
              </a:solidFill>
              <a:latin typeface="Calibri"/>
              <a:ea typeface="Calibri"/>
              <a:cs typeface="Calibri"/>
              <a:sym typeface="Calibri"/>
            </a:endParaRPr>
          </a:p>
        </p:txBody>
      </p:sp>
      <p:pic>
        <p:nvPicPr>
          <p:cNvPr descr="C:\Documents and Settings\Alan Sutherland\My Documents\Downloads\diagram-2.png" id="259" name="Google Shape;259;p11"/>
          <p:cNvPicPr preferRelativeResize="0"/>
          <p:nvPr/>
        </p:nvPicPr>
        <p:blipFill rotWithShape="1">
          <a:blip r:embed="rId3">
            <a:alphaModFix/>
          </a:blip>
          <a:srcRect b="0" l="0" r="0" t="0"/>
          <a:stretch/>
        </p:blipFill>
        <p:spPr>
          <a:xfrm>
            <a:off x="6711921" y="1603707"/>
            <a:ext cx="1295996" cy="3967498"/>
          </a:xfrm>
          <a:prstGeom prst="rect">
            <a:avLst/>
          </a:prstGeom>
          <a:noFill/>
          <a:ln>
            <a:noFill/>
          </a:ln>
        </p:spPr>
      </p:pic>
      <p:cxnSp>
        <p:nvCxnSpPr>
          <p:cNvPr id="260" name="Google Shape;260;p11"/>
          <p:cNvCxnSpPr/>
          <p:nvPr/>
        </p:nvCxnSpPr>
        <p:spPr>
          <a:xfrm>
            <a:off x="4345751" y="2081050"/>
            <a:ext cx="1970314" cy="359228"/>
          </a:xfrm>
          <a:prstGeom prst="straightConnector1">
            <a:avLst/>
          </a:prstGeom>
          <a:noFill/>
          <a:ln cap="flat" cmpd="sng" w="38100">
            <a:solidFill>
              <a:schemeClr val="accent5"/>
            </a:solidFill>
            <a:prstDash val="solid"/>
            <a:round/>
            <a:headEnd len="sm" w="sm" type="none"/>
            <a:tailEnd len="med" w="med" type="triangle"/>
          </a:ln>
          <a:effectLst>
            <a:outerShdw blurRad="40000" rotWithShape="0" dir="5400000" dist="23000">
              <a:srgbClr val="000000">
                <a:alpha val="34901"/>
              </a:srgbClr>
            </a:outerShdw>
          </a:effectLst>
        </p:spPr>
      </p:cxnSp>
      <p:cxnSp>
        <p:nvCxnSpPr>
          <p:cNvPr id="261" name="Google Shape;261;p11"/>
          <p:cNvCxnSpPr/>
          <p:nvPr/>
        </p:nvCxnSpPr>
        <p:spPr>
          <a:xfrm>
            <a:off x="4345751" y="2083820"/>
            <a:ext cx="2240611" cy="1960787"/>
          </a:xfrm>
          <a:prstGeom prst="straightConnector1">
            <a:avLst/>
          </a:prstGeom>
          <a:noFill/>
          <a:ln cap="flat" cmpd="sng" w="38100">
            <a:solidFill>
              <a:schemeClr val="accent5"/>
            </a:solidFill>
            <a:prstDash val="solid"/>
            <a:round/>
            <a:headEnd len="sm" w="sm" type="none"/>
            <a:tailEnd len="med" w="med" type="triangle"/>
          </a:ln>
          <a:effectLst>
            <a:outerShdw blurRad="40000" rotWithShape="0" dir="5400000" dist="23000">
              <a:srgbClr val="000000">
                <a:alpha val="34901"/>
              </a:srgbClr>
            </a:outerShdw>
          </a:effectLst>
        </p:spPr>
      </p:cxnSp>
      <p:sp>
        <p:nvSpPr>
          <p:cNvPr id="262" name="Google Shape;262;p11"/>
          <p:cNvSpPr txBox="1"/>
          <p:nvPr/>
        </p:nvSpPr>
        <p:spPr>
          <a:xfrm>
            <a:off x="654939" y="3703751"/>
            <a:ext cx="4648200" cy="923330"/>
          </a:xfrm>
          <a:prstGeom prst="rect">
            <a:avLst/>
          </a:prstGeom>
          <a:noFill/>
          <a:ln>
            <a:noFill/>
          </a:ln>
        </p:spPr>
        <p:txBody>
          <a:bodyPr anchorCtr="0" anchor="t" bIns="45700" lIns="91425" spcFirstLastPara="1" rIns="91425" wrap="square" tIns="45700">
            <a:spAutoFit/>
          </a:bodyPr>
          <a:lstStyle/>
          <a:p>
            <a:pPr indent="-171450" lvl="0" marL="285750" marR="0" rtl="0" algn="l">
              <a:spcBef>
                <a:spcPts val="0"/>
              </a:spcBef>
              <a:spcAft>
                <a:spcPts val="0"/>
              </a:spcAft>
              <a:buClr>
                <a:schemeClr val="dk1"/>
              </a:buClr>
              <a:buSzPts val="1800"/>
              <a:buFont typeface="Arial"/>
              <a:buNone/>
            </a:pPr>
            <a:r>
              <a:t/>
            </a:r>
            <a:endParaRPr sz="1800">
              <a:solidFill>
                <a:srgbClr val="002060"/>
              </a:solidFill>
              <a:latin typeface="Calibri"/>
              <a:ea typeface="Calibri"/>
              <a:cs typeface="Calibri"/>
              <a:sym typeface="Calibri"/>
            </a:endParaRPr>
          </a:p>
          <a:p>
            <a:pPr indent="0" lvl="0" marL="0" marR="0" rtl="0" algn="l">
              <a:spcBef>
                <a:spcPts val="0"/>
              </a:spcBef>
              <a:spcAft>
                <a:spcPts val="0"/>
              </a:spcAft>
              <a:buNone/>
            </a:pPr>
            <a:r>
              <a:rPr lang="en-GB" sz="1800" u="sng">
                <a:solidFill>
                  <a:srgbClr val="002060"/>
                </a:solidFill>
                <a:latin typeface="Calibri"/>
                <a:ea typeface="Calibri"/>
                <a:cs typeface="Calibri"/>
                <a:sym typeface="Calibri"/>
                <a:hlinkClick r:id="rId4">
                  <a:extLst>
                    <a:ext uri="{A12FA001-AC4F-418D-AE19-62706E023703}">
                      <ahyp:hlinkClr val="tx"/>
                    </a:ext>
                  </a:extLst>
                </a:hlinkClick>
              </a:rPr>
              <a:t>After the gasping, muscle cooling video 2</a:t>
            </a:r>
            <a:endParaRPr sz="1800">
              <a:solidFill>
                <a:srgbClr val="002060"/>
              </a:solidFill>
              <a:latin typeface="Calibri"/>
              <a:ea typeface="Calibri"/>
              <a:cs typeface="Calibri"/>
              <a:sym typeface="Calibri"/>
            </a:endParaRPr>
          </a:p>
          <a:p>
            <a:pPr indent="-171450" lvl="0" marL="285750" marR="0" rtl="0" algn="l">
              <a:spcBef>
                <a:spcPts val="0"/>
              </a:spcBef>
              <a:spcAft>
                <a:spcPts val="0"/>
              </a:spcAft>
              <a:buClr>
                <a:schemeClr val="dk1"/>
              </a:buClr>
              <a:buSzPts val="1800"/>
              <a:buFont typeface="Arial"/>
              <a:buNone/>
            </a:pPr>
            <a:r>
              <a:t/>
            </a:r>
            <a:endParaRPr sz="1800">
              <a:solidFill>
                <a:srgbClr val="002060"/>
              </a:solidFill>
              <a:latin typeface="Calibri"/>
              <a:ea typeface="Calibri"/>
              <a:cs typeface="Calibri"/>
              <a:sym typeface="Calibri"/>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12"/>
          <p:cNvSpPr txBox="1"/>
          <p:nvPr/>
        </p:nvSpPr>
        <p:spPr>
          <a:xfrm>
            <a:off x="292928" y="1695633"/>
            <a:ext cx="2689424" cy="34778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2000">
                <a:solidFill>
                  <a:srgbClr val="002060"/>
                </a:solidFill>
                <a:latin typeface="Calibri"/>
                <a:ea typeface="Calibri"/>
                <a:cs typeface="Calibri"/>
                <a:sym typeface="Calibri"/>
              </a:rPr>
              <a:t>There are loads of great ways to enjoy open water.</a:t>
            </a:r>
            <a:endParaRPr/>
          </a:p>
          <a:p>
            <a:pPr indent="0" lvl="0" marL="0" marR="0" rtl="0" algn="l">
              <a:spcBef>
                <a:spcPts val="0"/>
              </a:spcBef>
              <a:spcAft>
                <a:spcPts val="0"/>
              </a:spcAft>
              <a:buNone/>
            </a:pPr>
            <a:r>
              <a:t/>
            </a:r>
            <a:endParaRPr sz="2000">
              <a:solidFill>
                <a:srgbClr val="002060"/>
              </a:solidFill>
              <a:latin typeface="Calibri"/>
              <a:ea typeface="Calibri"/>
              <a:cs typeface="Calibri"/>
              <a:sym typeface="Calibri"/>
            </a:endParaRPr>
          </a:p>
          <a:p>
            <a:pPr indent="0" lvl="0" marL="0" marR="0" rtl="0" algn="l">
              <a:spcBef>
                <a:spcPts val="0"/>
              </a:spcBef>
              <a:spcAft>
                <a:spcPts val="0"/>
              </a:spcAft>
              <a:buNone/>
            </a:pPr>
            <a:r>
              <a:rPr lang="en-GB" sz="2000">
                <a:solidFill>
                  <a:srgbClr val="002060"/>
                </a:solidFill>
                <a:latin typeface="Calibri"/>
                <a:ea typeface="Calibri"/>
                <a:cs typeface="Calibri"/>
                <a:sym typeface="Calibri"/>
              </a:rPr>
              <a:t>Head to a lifeguarded lake or beach.</a:t>
            </a:r>
            <a:endParaRPr/>
          </a:p>
          <a:p>
            <a:pPr indent="0" lvl="0" marL="0" marR="0" rtl="0" algn="l">
              <a:spcBef>
                <a:spcPts val="0"/>
              </a:spcBef>
              <a:spcAft>
                <a:spcPts val="0"/>
              </a:spcAft>
              <a:buNone/>
            </a:pPr>
            <a:r>
              <a:t/>
            </a:r>
            <a:endParaRPr sz="2000">
              <a:solidFill>
                <a:srgbClr val="002060"/>
              </a:solidFill>
              <a:latin typeface="Calibri"/>
              <a:ea typeface="Calibri"/>
              <a:cs typeface="Calibri"/>
              <a:sym typeface="Calibri"/>
            </a:endParaRPr>
          </a:p>
          <a:p>
            <a:pPr indent="0" lvl="0" marL="0" marR="0" rtl="0" algn="l">
              <a:spcBef>
                <a:spcPts val="0"/>
              </a:spcBef>
              <a:spcAft>
                <a:spcPts val="0"/>
              </a:spcAft>
              <a:buNone/>
            </a:pPr>
            <a:r>
              <a:rPr lang="en-GB" sz="2000">
                <a:solidFill>
                  <a:srgbClr val="002060"/>
                </a:solidFill>
                <a:latin typeface="Calibri"/>
                <a:ea typeface="Calibri"/>
                <a:cs typeface="Calibri"/>
                <a:sym typeface="Calibri"/>
              </a:rPr>
              <a:t>Or sign up for something more extreme with an organised group</a:t>
            </a:r>
            <a:endParaRPr/>
          </a:p>
        </p:txBody>
      </p:sp>
      <p:sp>
        <p:nvSpPr>
          <p:cNvPr id="269" name="Google Shape;269;p12"/>
          <p:cNvSpPr txBox="1"/>
          <p:nvPr/>
        </p:nvSpPr>
        <p:spPr>
          <a:xfrm>
            <a:off x="0" y="0"/>
            <a:ext cx="9144000" cy="1139483"/>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GB" sz="4000">
                <a:solidFill>
                  <a:srgbClr val="002060"/>
                </a:solidFill>
                <a:latin typeface="Calibri"/>
                <a:ea typeface="Calibri"/>
                <a:cs typeface="Calibri"/>
                <a:sym typeface="Calibri"/>
              </a:rPr>
              <a:t>Make the most of the water</a:t>
            </a:r>
            <a:endParaRPr/>
          </a:p>
          <a:p>
            <a:pPr indent="0" lvl="0" marL="0" marR="0" rtl="0" algn="l">
              <a:spcBef>
                <a:spcPts val="0"/>
              </a:spcBef>
              <a:spcAft>
                <a:spcPts val="0"/>
              </a:spcAft>
              <a:buNone/>
            </a:pPr>
            <a:r>
              <a:t/>
            </a:r>
            <a:endParaRPr sz="1000">
              <a:solidFill>
                <a:srgbClr val="002060"/>
              </a:solidFill>
              <a:latin typeface="Calibri"/>
              <a:ea typeface="Calibri"/>
              <a:cs typeface="Calibri"/>
              <a:sym typeface="Calibri"/>
            </a:endParaRPr>
          </a:p>
          <a:p>
            <a:pPr indent="0" lvl="0" marL="0" marR="0" rtl="0" algn="l">
              <a:spcBef>
                <a:spcPts val="0"/>
              </a:spcBef>
              <a:spcAft>
                <a:spcPts val="0"/>
              </a:spcAft>
              <a:buNone/>
            </a:pPr>
            <a:r>
              <a:t/>
            </a:r>
            <a:endParaRPr sz="1000">
              <a:solidFill>
                <a:srgbClr val="002060"/>
              </a:solidFill>
              <a:latin typeface="Calibri"/>
              <a:ea typeface="Calibri"/>
              <a:cs typeface="Calibri"/>
              <a:sym typeface="Calibri"/>
            </a:endParaRPr>
          </a:p>
          <a:p>
            <a:pPr indent="0" lvl="0" marL="0" marR="0" rtl="0" algn="l">
              <a:spcBef>
                <a:spcPts val="0"/>
              </a:spcBef>
              <a:spcAft>
                <a:spcPts val="0"/>
              </a:spcAft>
              <a:buNone/>
            </a:pPr>
            <a:r>
              <a:rPr lang="en-GB" sz="2000">
                <a:solidFill>
                  <a:srgbClr val="002060"/>
                </a:solidFill>
                <a:latin typeface="Calibri"/>
                <a:ea typeface="Calibri"/>
                <a:cs typeface="Calibri"/>
                <a:sym typeface="Calibri"/>
              </a:rPr>
              <a:t>  Not taking too many risks doesn’t mean it’s boring</a:t>
            </a:r>
            <a:endParaRPr/>
          </a:p>
        </p:txBody>
      </p:sp>
      <p:sp>
        <p:nvSpPr>
          <p:cNvPr id="270" name="Google Shape;270;p12"/>
          <p:cNvSpPr txBox="1"/>
          <p:nvPr/>
        </p:nvSpPr>
        <p:spPr>
          <a:xfrm>
            <a:off x="4572000" y="3105834"/>
            <a:ext cx="4742328"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800" u="sng">
                <a:solidFill>
                  <a:schemeClr val="dk1"/>
                </a:solidFill>
                <a:latin typeface="Calibri"/>
                <a:ea typeface="Calibri"/>
                <a:cs typeface="Calibri"/>
                <a:sym typeface="Calibri"/>
                <a:hlinkClick r:id="rId3">
                  <a:extLst>
                    <a:ext uri="{A12FA001-AC4F-418D-AE19-62706E023703}">
                      <ahyp:hlinkClr val="tx"/>
                    </a:ext>
                  </a:extLst>
                </a:hlinkClick>
              </a:rPr>
              <a:t>Make the most of the water video</a:t>
            </a:r>
            <a:endParaRPr sz="1800">
              <a:solidFill>
                <a:schemeClr val="dk1"/>
              </a:solidFill>
              <a:latin typeface="Calibri"/>
              <a:ea typeface="Calibri"/>
              <a:cs typeface="Calibri"/>
              <a:sym typeface="Calibri"/>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id="276" name="Google Shape;276;p13"/>
          <p:cNvSpPr txBox="1"/>
          <p:nvPr/>
        </p:nvSpPr>
        <p:spPr>
          <a:xfrm>
            <a:off x="1219200" y="1481890"/>
            <a:ext cx="6705600" cy="120032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GB" sz="2400">
                <a:solidFill>
                  <a:srgbClr val="002060"/>
                </a:solidFill>
                <a:latin typeface="Calibri"/>
                <a:ea typeface="Calibri"/>
                <a:cs typeface="Calibri"/>
                <a:sym typeface="Calibri"/>
              </a:rPr>
              <a:t>Based on what you have just seen and discussed, what would you consider before going into open water?</a:t>
            </a:r>
            <a:endParaRPr/>
          </a:p>
        </p:txBody>
      </p:sp>
      <p:pic>
        <p:nvPicPr>
          <p:cNvPr id="277" name="Google Shape;277;p13"/>
          <p:cNvPicPr preferRelativeResize="0"/>
          <p:nvPr/>
        </p:nvPicPr>
        <p:blipFill rotWithShape="1">
          <a:blip r:embed="rId3">
            <a:alphaModFix/>
          </a:blip>
          <a:srcRect b="0" l="0" r="0" t="0"/>
          <a:stretch/>
        </p:blipFill>
        <p:spPr>
          <a:xfrm>
            <a:off x="1491892" y="2851031"/>
            <a:ext cx="6160217" cy="1979219"/>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7"/>
                                        </p:tgtEl>
                                        <p:attrNameLst>
                                          <p:attrName>style.visibility</p:attrName>
                                        </p:attrNameLst>
                                      </p:cBhvr>
                                      <p:to>
                                        <p:strVal val="visible"/>
                                      </p:to>
                                    </p:set>
                                    <p:animEffect filter="fade" transition="in">
                                      <p:cBhvr>
                                        <p:cTn dur="500"/>
                                        <p:tgtEl>
                                          <p:spTgt spid="27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2" name="Shape 282"/>
        <p:cNvGrpSpPr/>
        <p:nvPr/>
      </p:nvGrpSpPr>
      <p:grpSpPr>
        <a:xfrm>
          <a:off x="0" y="0"/>
          <a:ext cx="0" cy="0"/>
          <a:chOff x="0" y="0"/>
          <a:chExt cx="0" cy="0"/>
        </a:xfrm>
      </p:grpSpPr>
      <p:sp>
        <p:nvSpPr>
          <p:cNvPr id="283" name="Google Shape;283;p14"/>
          <p:cNvSpPr txBox="1"/>
          <p:nvPr>
            <p:ph type="title"/>
          </p:nvPr>
        </p:nvSpPr>
        <p:spPr>
          <a:xfrm>
            <a:off x="0" y="0"/>
            <a:ext cx="7886700" cy="1325563"/>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rgbClr val="00B0F0"/>
              </a:buClr>
              <a:buSzPts val="4400"/>
              <a:buFont typeface="Calibri"/>
              <a:buNone/>
            </a:pPr>
            <a:r>
              <a:rPr lang="en-GB">
                <a:solidFill>
                  <a:srgbClr val="00B0F0"/>
                </a:solidFill>
              </a:rPr>
              <a:t>Other sessions to look at</a:t>
            </a:r>
            <a:endParaRPr/>
          </a:p>
        </p:txBody>
      </p:sp>
      <p:sp>
        <p:nvSpPr>
          <p:cNvPr id="284" name="Google Shape;284;p14"/>
          <p:cNvSpPr/>
          <p:nvPr/>
        </p:nvSpPr>
        <p:spPr>
          <a:xfrm>
            <a:off x="3444536" y="1395149"/>
            <a:ext cx="2254928" cy="1283330"/>
          </a:xfrm>
          <a:prstGeom prst="rect">
            <a:avLst/>
          </a:prstGeom>
          <a:gradFill>
            <a:gsLst>
              <a:gs pos="0">
                <a:srgbClr val="D13F3B"/>
              </a:gs>
              <a:gs pos="100000">
                <a:srgbClr val="FF9995"/>
              </a:gs>
            </a:gsLst>
            <a:lin ang="16200000" scaled="0"/>
          </a:gra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solidFill>
                  <a:schemeClr val="lt1"/>
                </a:solidFill>
                <a:latin typeface="Calibri"/>
                <a:ea typeface="Calibri"/>
                <a:cs typeface="Calibri"/>
                <a:sym typeface="Calibri"/>
              </a:rPr>
              <a:t>Introduction to Drowning and Cold Water</a:t>
            </a:r>
            <a:endParaRPr/>
          </a:p>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85" name="Google Shape;285;p14"/>
          <p:cNvSpPr/>
          <p:nvPr/>
        </p:nvSpPr>
        <p:spPr>
          <a:xfrm>
            <a:off x="4478785" y="2748065"/>
            <a:ext cx="186431" cy="790113"/>
          </a:xfrm>
          <a:prstGeom prst="downArrow">
            <a:avLst>
              <a:gd fmla="val 50000" name="adj1"/>
              <a:gd fmla="val 50000" name="adj2"/>
            </a:avLst>
          </a:prstGeom>
          <a:gradFill>
            <a:gsLst>
              <a:gs pos="0">
                <a:srgbClr val="FF932B"/>
              </a:gs>
              <a:gs pos="100000">
                <a:srgbClr val="FFB673"/>
              </a:gs>
            </a:gsLst>
            <a:lin ang="16200000" scaled="0"/>
          </a:gra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86" name="Google Shape;286;p14"/>
          <p:cNvSpPr/>
          <p:nvPr/>
        </p:nvSpPr>
        <p:spPr>
          <a:xfrm>
            <a:off x="1101773" y="3750041"/>
            <a:ext cx="1584000" cy="1340529"/>
          </a:xfrm>
          <a:prstGeom prst="rect">
            <a:avLst/>
          </a:prstGeom>
          <a:gradFill>
            <a:gsLst>
              <a:gs pos="0">
                <a:srgbClr val="FF932B"/>
              </a:gs>
              <a:gs pos="100000">
                <a:srgbClr val="FFB673"/>
              </a:gs>
            </a:gsLst>
            <a:lin ang="16200000" scaled="0"/>
          </a:gra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solidFill>
                  <a:schemeClr val="lt1"/>
                </a:solidFill>
                <a:latin typeface="Calibri"/>
                <a:ea typeface="Calibri"/>
                <a:cs typeface="Calibri"/>
                <a:sym typeface="Calibri"/>
              </a:rPr>
              <a:t>Inland Water Sites</a:t>
            </a:r>
            <a:endParaRPr/>
          </a:p>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87" name="Google Shape;287;p14"/>
          <p:cNvSpPr/>
          <p:nvPr/>
        </p:nvSpPr>
        <p:spPr>
          <a:xfrm>
            <a:off x="2914648" y="3750041"/>
            <a:ext cx="1584000" cy="1340529"/>
          </a:xfrm>
          <a:prstGeom prst="rect">
            <a:avLst/>
          </a:prstGeom>
          <a:gradFill>
            <a:gsLst>
              <a:gs pos="0">
                <a:srgbClr val="FF932B"/>
              </a:gs>
              <a:gs pos="100000">
                <a:srgbClr val="FFB673"/>
              </a:gs>
            </a:gsLst>
            <a:lin ang="16200000" scaled="0"/>
          </a:gra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solidFill>
                  <a:schemeClr val="lt1"/>
                </a:solidFill>
                <a:latin typeface="Calibri"/>
                <a:ea typeface="Calibri"/>
                <a:cs typeface="Calibri"/>
                <a:sym typeface="Calibri"/>
              </a:rPr>
              <a:t>Coastal and Beach Water Sites</a:t>
            </a:r>
            <a:endParaRPr/>
          </a:p>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88" name="Google Shape;288;p14"/>
          <p:cNvSpPr/>
          <p:nvPr/>
        </p:nvSpPr>
        <p:spPr>
          <a:xfrm>
            <a:off x="4727523" y="3750041"/>
            <a:ext cx="1584000" cy="1340529"/>
          </a:xfrm>
          <a:prstGeom prst="rect">
            <a:avLst/>
          </a:prstGeom>
          <a:gradFill>
            <a:gsLst>
              <a:gs pos="0">
                <a:srgbClr val="FF932B"/>
              </a:gs>
              <a:gs pos="100000">
                <a:srgbClr val="FFB673"/>
              </a:gs>
            </a:gsLst>
            <a:lin ang="16200000" scaled="0"/>
          </a:gra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solidFill>
                  <a:schemeClr val="lt1"/>
                </a:solidFill>
                <a:latin typeface="Calibri"/>
                <a:ea typeface="Calibri"/>
                <a:cs typeface="Calibri"/>
                <a:sym typeface="Calibri"/>
              </a:rPr>
              <a:t>Orienteering –</a:t>
            </a:r>
            <a:endParaRPr/>
          </a:p>
          <a:p>
            <a:pPr indent="0" lvl="0" marL="0" marR="0" rtl="0" algn="ctr">
              <a:spcBef>
                <a:spcPts val="0"/>
              </a:spcBef>
              <a:spcAft>
                <a:spcPts val="0"/>
              </a:spcAft>
              <a:buNone/>
            </a:pPr>
            <a:r>
              <a:rPr lang="en-GB" sz="1800">
                <a:solidFill>
                  <a:schemeClr val="lt1"/>
                </a:solidFill>
                <a:latin typeface="Calibri"/>
                <a:ea typeface="Calibri"/>
                <a:cs typeface="Calibri"/>
                <a:sym typeface="Calibri"/>
              </a:rPr>
              <a:t>Hazard Hunt </a:t>
            </a:r>
            <a:endParaRPr/>
          </a:p>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89" name="Google Shape;289;p14"/>
          <p:cNvSpPr/>
          <p:nvPr/>
        </p:nvSpPr>
        <p:spPr>
          <a:xfrm>
            <a:off x="6540398" y="3750040"/>
            <a:ext cx="1584000" cy="1340530"/>
          </a:xfrm>
          <a:prstGeom prst="rect">
            <a:avLst/>
          </a:prstGeom>
          <a:gradFill>
            <a:gsLst>
              <a:gs pos="0">
                <a:srgbClr val="FF932B"/>
              </a:gs>
              <a:gs pos="100000">
                <a:srgbClr val="FFB673"/>
              </a:gs>
            </a:gsLst>
            <a:lin ang="16200000" scaled="0"/>
          </a:gra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solidFill>
                  <a:schemeClr val="lt1"/>
                </a:solidFill>
                <a:latin typeface="Calibri"/>
                <a:ea typeface="Calibri"/>
                <a:cs typeface="Calibri"/>
                <a:sym typeface="Calibri"/>
              </a:rPr>
              <a:t>Witness Statement</a:t>
            </a:r>
            <a:endParaRPr/>
          </a:p>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p2"/>
          <p:cNvSpPr txBox="1"/>
          <p:nvPr>
            <p:ph type="title"/>
          </p:nvPr>
        </p:nvSpPr>
        <p:spPr>
          <a:xfrm>
            <a:off x="628650" y="1168670"/>
            <a:ext cx="7886700" cy="886265"/>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rgbClr val="002060"/>
              </a:buClr>
              <a:buSzPts val="4400"/>
              <a:buFont typeface="Calibri"/>
              <a:buNone/>
            </a:pPr>
            <a:r>
              <a:rPr lang="en-GB">
                <a:solidFill>
                  <a:srgbClr val="002060"/>
                </a:solidFill>
                <a:latin typeface="Calibri"/>
                <a:ea typeface="Calibri"/>
                <a:cs typeface="Calibri"/>
                <a:sym typeface="Calibri"/>
              </a:rPr>
              <a:t>Drowning in the UK and Ireland</a:t>
            </a:r>
            <a:endParaRPr/>
          </a:p>
        </p:txBody>
      </p:sp>
      <p:sp>
        <p:nvSpPr>
          <p:cNvPr id="170" name="Google Shape;170;p2"/>
          <p:cNvSpPr txBox="1"/>
          <p:nvPr/>
        </p:nvSpPr>
        <p:spPr>
          <a:xfrm>
            <a:off x="360947" y="2333839"/>
            <a:ext cx="8422105" cy="129266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GB" sz="3200">
                <a:solidFill>
                  <a:srgbClr val="002060"/>
                </a:solidFill>
                <a:latin typeface="Calibri"/>
                <a:ea typeface="Calibri"/>
                <a:cs typeface="Calibri"/>
                <a:sym typeface="Calibri"/>
              </a:rPr>
              <a:t>On average, </a:t>
            </a:r>
            <a:r>
              <a:rPr b="1" lang="en-GB" sz="3600">
                <a:solidFill>
                  <a:srgbClr val="E36C09"/>
                </a:solidFill>
                <a:latin typeface="Calibri"/>
                <a:ea typeface="Calibri"/>
                <a:cs typeface="Calibri"/>
                <a:sym typeface="Calibri"/>
              </a:rPr>
              <a:t>312</a:t>
            </a:r>
            <a:r>
              <a:rPr lang="en-GB" sz="3200">
                <a:solidFill>
                  <a:srgbClr val="002060"/>
                </a:solidFill>
                <a:latin typeface="Calibri"/>
                <a:ea typeface="Calibri"/>
                <a:cs typeface="Calibri"/>
                <a:sym typeface="Calibri"/>
              </a:rPr>
              <a:t> people accidentally drown in the UK and Ireland every year.</a:t>
            </a:r>
            <a:endParaRPr/>
          </a:p>
          <a:p>
            <a:pPr indent="0" lvl="0" marL="0" marR="0" rtl="0" algn="ctr">
              <a:spcBef>
                <a:spcPts val="0"/>
              </a:spcBef>
              <a:spcAft>
                <a:spcPts val="0"/>
              </a:spcAft>
              <a:buNone/>
            </a:pPr>
            <a:r>
              <a:t/>
            </a:r>
            <a:endParaRPr sz="1000">
              <a:solidFill>
                <a:srgbClr val="002060"/>
              </a:solidFill>
              <a:latin typeface="Calibri"/>
              <a:ea typeface="Calibri"/>
              <a:cs typeface="Calibri"/>
              <a:sym typeface="Calibri"/>
            </a:endParaRPr>
          </a:p>
        </p:txBody>
      </p:sp>
      <p:sp>
        <p:nvSpPr>
          <p:cNvPr id="171" name="Google Shape;171;p2"/>
          <p:cNvSpPr txBox="1"/>
          <p:nvPr/>
        </p:nvSpPr>
        <p:spPr>
          <a:xfrm>
            <a:off x="0" y="4650935"/>
            <a:ext cx="9144000" cy="58477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GB" sz="3200">
                <a:solidFill>
                  <a:srgbClr val="0070C0"/>
                </a:solidFill>
                <a:latin typeface="Calibri"/>
                <a:ea typeface="Calibri"/>
                <a:cs typeface="Calibri"/>
                <a:sym typeface="Calibri"/>
              </a:rPr>
              <a:t>What do you know about drowning?</a:t>
            </a:r>
            <a:endParaRPr/>
          </a:p>
        </p:txBody>
      </p:sp>
      <p:sp>
        <p:nvSpPr>
          <p:cNvPr id="172" name="Google Shape;172;p2"/>
          <p:cNvSpPr txBox="1"/>
          <p:nvPr/>
        </p:nvSpPr>
        <p:spPr>
          <a:xfrm>
            <a:off x="360947" y="3643795"/>
            <a:ext cx="8261350"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GB" sz="2800">
                <a:solidFill>
                  <a:schemeClr val="dk1"/>
                </a:solidFill>
                <a:latin typeface="Calibri"/>
                <a:ea typeface="Calibri"/>
                <a:cs typeface="Calibri"/>
                <a:sym typeface="Calibri"/>
              </a:rPr>
              <a:t>Many more have non-fatal drowning experiences.</a:t>
            </a:r>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0"/>
                                        </p:tgtEl>
                                        <p:attrNameLst>
                                          <p:attrName>style.visibility</p:attrName>
                                        </p:attrNameLst>
                                      </p:cBhvr>
                                      <p:to>
                                        <p:strVal val="visible"/>
                                      </p:to>
                                    </p:set>
                                    <p:animEffect filter="fade" transition="in">
                                      <p:cBhvr>
                                        <p:cTn dur="500"/>
                                        <p:tgtEl>
                                          <p:spTgt spid="17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2"/>
                                        </p:tgtEl>
                                        <p:attrNameLst>
                                          <p:attrName>style.visibility</p:attrName>
                                        </p:attrNameLst>
                                      </p:cBhvr>
                                      <p:to>
                                        <p:strVal val="visible"/>
                                      </p:to>
                                    </p:set>
                                    <p:animEffect filter="fade" transition="in">
                                      <p:cBhvr>
                                        <p:cTn dur="500"/>
                                        <p:tgtEl>
                                          <p:spTgt spid="17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1"/>
                                        </p:tgtEl>
                                        <p:attrNameLst>
                                          <p:attrName>style.visibility</p:attrName>
                                        </p:attrNameLst>
                                      </p:cBhvr>
                                      <p:to>
                                        <p:strVal val="visible"/>
                                      </p:to>
                                    </p:set>
                                    <p:animEffect filter="fade" transition="in">
                                      <p:cBhvr>
                                        <p:cTn dur="500"/>
                                        <p:tgtEl>
                                          <p:spTgt spid="17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p3"/>
          <p:cNvSpPr txBox="1"/>
          <p:nvPr>
            <p:ph type="title"/>
          </p:nvPr>
        </p:nvSpPr>
        <p:spPr>
          <a:xfrm>
            <a:off x="337185" y="106807"/>
            <a:ext cx="7886700" cy="1325563"/>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rgbClr val="002060"/>
              </a:buClr>
              <a:buSzPts val="4400"/>
              <a:buFont typeface="Calibri"/>
              <a:buNone/>
            </a:pPr>
            <a:r>
              <a:rPr lang="en-GB">
                <a:solidFill>
                  <a:srgbClr val="002060"/>
                </a:solidFill>
              </a:rPr>
              <a:t>So who drowns?</a:t>
            </a:r>
            <a:endParaRPr/>
          </a:p>
        </p:txBody>
      </p:sp>
      <p:sp>
        <p:nvSpPr>
          <p:cNvPr id="179" name="Google Shape;179;p3"/>
          <p:cNvSpPr txBox="1"/>
          <p:nvPr/>
        </p:nvSpPr>
        <p:spPr>
          <a:xfrm>
            <a:off x="386603" y="897404"/>
            <a:ext cx="4029673"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GB" sz="1800">
                <a:solidFill>
                  <a:srgbClr val="002060"/>
                </a:solidFill>
                <a:latin typeface="Calibri"/>
                <a:ea typeface="Calibri"/>
                <a:cs typeface="Calibri"/>
                <a:sym typeface="Calibri"/>
              </a:rPr>
              <a:t>At what age do you think you are most at risk of drowning?</a:t>
            </a:r>
            <a:endParaRPr/>
          </a:p>
        </p:txBody>
      </p:sp>
      <p:sp>
        <p:nvSpPr>
          <p:cNvPr id="180" name="Google Shape;180;p3"/>
          <p:cNvSpPr txBox="1"/>
          <p:nvPr/>
        </p:nvSpPr>
        <p:spPr>
          <a:xfrm>
            <a:off x="521203" y="4918452"/>
            <a:ext cx="3760471"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GB" sz="1800">
                <a:solidFill>
                  <a:srgbClr val="002060"/>
                </a:solidFill>
                <a:latin typeface="Calibri"/>
                <a:ea typeface="Calibri"/>
                <a:cs typeface="Calibri"/>
                <a:sym typeface="Calibri"/>
              </a:rPr>
              <a:t>Why do you think people aged 16-25 years are the most likely to drown?</a:t>
            </a:r>
            <a:endParaRPr/>
          </a:p>
        </p:txBody>
      </p:sp>
      <p:sp>
        <p:nvSpPr>
          <p:cNvPr id="181" name="Google Shape;181;p3"/>
          <p:cNvSpPr txBox="1"/>
          <p:nvPr/>
        </p:nvSpPr>
        <p:spPr>
          <a:xfrm>
            <a:off x="5136914" y="897404"/>
            <a:ext cx="3206503"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GB" sz="1800">
                <a:solidFill>
                  <a:srgbClr val="002060"/>
                </a:solidFill>
                <a:latin typeface="Calibri"/>
                <a:ea typeface="Calibri"/>
                <a:cs typeface="Calibri"/>
                <a:sym typeface="Calibri"/>
              </a:rPr>
              <a:t>What percentage of people who drown do you think are male?</a:t>
            </a:r>
            <a:endParaRPr/>
          </a:p>
        </p:txBody>
      </p:sp>
      <p:sp>
        <p:nvSpPr>
          <p:cNvPr id="182" name="Google Shape;182;p3"/>
          <p:cNvSpPr txBox="1"/>
          <p:nvPr/>
        </p:nvSpPr>
        <p:spPr>
          <a:xfrm>
            <a:off x="4785766" y="4972097"/>
            <a:ext cx="3438119"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GB" sz="1800">
                <a:solidFill>
                  <a:srgbClr val="002060"/>
                </a:solidFill>
                <a:latin typeface="Calibri"/>
                <a:ea typeface="Calibri"/>
                <a:cs typeface="Calibri"/>
                <a:sym typeface="Calibri"/>
              </a:rPr>
              <a:t>Why do you think males are more likely to drown?</a:t>
            </a:r>
            <a:endParaRPr/>
          </a:p>
        </p:txBody>
      </p:sp>
      <p:sp>
        <p:nvSpPr>
          <p:cNvPr id="183" name="Google Shape;183;p3"/>
          <p:cNvSpPr txBox="1"/>
          <p:nvPr/>
        </p:nvSpPr>
        <p:spPr>
          <a:xfrm>
            <a:off x="6438900" y="6606540"/>
            <a:ext cx="2705100" cy="246221"/>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GB" sz="1000">
                <a:solidFill>
                  <a:schemeClr val="dk1"/>
                </a:solidFill>
                <a:latin typeface="Calibri"/>
                <a:ea typeface="Calibri"/>
                <a:cs typeface="Calibri"/>
                <a:sym typeface="Calibri"/>
              </a:rPr>
              <a:t>Data source: WAID 2019-2021</a:t>
            </a:r>
            <a:endParaRPr/>
          </a:p>
        </p:txBody>
      </p:sp>
      <p:graphicFrame>
        <p:nvGraphicFramePr>
          <p:cNvPr id="184" name="Google Shape;184;p3"/>
          <p:cNvGraphicFramePr/>
          <p:nvPr/>
        </p:nvGraphicFramePr>
        <p:xfrm>
          <a:off x="158249" y="758942"/>
          <a:ext cx="4507985" cy="4239622"/>
        </p:xfrm>
        <a:graphic>
          <a:graphicData uri="http://schemas.openxmlformats.org/drawingml/2006/chart">
            <c:chart r:id="rId3"/>
          </a:graphicData>
        </a:graphic>
      </p:graphicFrame>
      <p:graphicFrame>
        <p:nvGraphicFramePr>
          <p:cNvPr id="185" name="Google Shape;185;p3"/>
          <p:cNvGraphicFramePr/>
          <p:nvPr/>
        </p:nvGraphicFramePr>
        <p:xfrm>
          <a:off x="4297187" y="1485641"/>
          <a:ext cx="4871342" cy="3651385"/>
        </p:xfrm>
        <a:graphic>
          <a:graphicData uri="http://schemas.openxmlformats.org/drawingml/2006/chart">
            <c:chart r:id="rId4"/>
          </a:graphicData>
        </a:graphic>
      </p:graphicFrame>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9"/>
                                        </p:tgtEl>
                                        <p:attrNameLst>
                                          <p:attrName>style.visibility</p:attrName>
                                        </p:attrNameLst>
                                      </p:cBhvr>
                                      <p:to>
                                        <p:strVal val="visible"/>
                                      </p:to>
                                    </p:set>
                                    <p:animEffect filter="fade" transition="in">
                                      <p:cBhvr>
                                        <p:cTn dur="500"/>
                                        <p:tgtEl>
                                          <p:spTgt spid="17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0"/>
                                        </p:tgtEl>
                                        <p:attrNameLst>
                                          <p:attrName>style.visibility</p:attrName>
                                        </p:attrNameLst>
                                      </p:cBhvr>
                                      <p:to>
                                        <p:strVal val="visible"/>
                                      </p:to>
                                    </p:set>
                                    <p:animEffect filter="fade" transition="in">
                                      <p:cBhvr>
                                        <p:cTn dur="500"/>
                                        <p:tgtEl>
                                          <p:spTgt spid="18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1"/>
                                        </p:tgtEl>
                                        <p:attrNameLst>
                                          <p:attrName>style.visibility</p:attrName>
                                        </p:attrNameLst>
                                      </p:cBhvr>
                                      <p:to>
                                        <p:strVal val="visible"/>
                                      </p:to>
                                    </p:set>
                                    <p:animEffect filter="fade" transition="in">
                                      <p:cBhvr>
                                        <p:cTn dur="500"/>
                                        <p:tgtEl>
                                          <p:spTgt spid="18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5"/>
                                        </p:tgtEl>
                                        <p:attrNameLst>
                                          <p:attrName>style.visibility</p:attrName>
                                        </p:attrNameLst>
                                      </p:cBhvr>
                                      <p:to>
                                        <p:strVal val="visible"/>
                                      </p:to>
                                    </p:set>
                                    <p:animEffect filter="fade" transition="in">
                                      <p:cBhvr>
                                        <p:cTn dur="500"/>
                                        <p:tgtEl>
                                          <p:spTgt spid="18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2"/>
                                        </p:tgtEl>
                                        <p:attrNameLst>
                                          <p:attrName>style.visibility</p:attrName>
                                        </p:attrNameLst>
                                      </p:cBhvr>
                                      <p:to>
                                        <p:strVal val="visible"/>
                                      </p:to>
                                    </p:set>
                                    <p:animEffect filter="fade" transition="in">
                                      <p:cBhvr>
                                        <p:cTn dur="500"/>
                                        <p:tgtEl>
                                          <p:spTgt spid="18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4"/>
          <p:cNvSpPr txBox="1"/>
          <p:nvPr>
            <p:ph type="title"/>
          </p:nvPr>
        </p:nvSpPr>
        <p:spPr>
          <a:xfrm>
            <a:off x="0" y="23230"/>
            <a:ext cx="5929460" cy="1325563"/>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rgbClr val="002060"/>
              </a:buClr>
              <a:buSzPts val="4400"/>
              <a:buFont typeface="Calibri"/>
              <a:buNone/>
            </a:pPr>
            <a:r>
              <a:rPr lang="en-GB">
                <a:solidFill>
                  <a:srgbClr val="002060"/>
                </a:solidFill>
              </a:rPr>
              <a:t>Take a look at these two real drowning cases:</a:t>
            </a:r>
            <a:endParaRPr/>
          </a:p>
        </p:txBody>
      </p:sp>
      <p:sp>
        <p:nvSpPr>
          <p:cNvPr id="192" name="Google Shape;192;p4"/>
          <p:cNvSpPr/>
          <p:nvPr/>
        </p:nvSpPr>
        <p:spPr>
          <a:xfrm>
            <a:off x="98475" y="3351282"/>
            <a:ext cx="9045524" cy="2197946"/>
          </a:xfrm>
          <a:custGeom>
            <a:rect b="b" l="l" r="r" t="t"/>
            <a:pathLst>
              <a:path extrusionOk="0" h="1286912" w="3294255">
                <a:moveTo>
                  <a:pt x="324880" y="82088"/>
                </a:moveTo>
                <a:cubicBezTo>
                  <a:pt x="340755" y="83676"/>
                  <a:pt x="307834" y="82088"/>
                  <a:pt x="391555" y="82088"/>
                </a:cubicBezTo>
                <a:cubicBezTo>
                  <a:pt x="401595" y="82088"/>
                  <a:pt x="410605" y="75738"/>
                  <a:pt x="420130" y="72563"/>
                </a:cubicBezTo>
                <a:cubicBezTo>
                  <a:pt x="439180" y="78913"/>
                  <a:pt x="459319" y="82633"/>
                  <a:pt x="477280" y="91613"/>
                </a:cubicBezTo>
                <a:cubicBezTo>
                  <a:pt x="525619" y="115783"/>
                  <a:pt x="503566" y="102787"/>
                  <a:pt x="543955" y="129713"/>
                </a:cubicBezTo>
                <a:cubicBezTo>
                  <a:pt x="553480" y="123363"/>
                  <a:pt x="568278" y="121292"/>
                  <a:pt x="572530" y="110663"/>
                </a:cubicBezTo>
                <a:cubicBezTo>
                  <a:pt x="576259" y="101341"/>
                  <a:pt x="552965" y="82088"/>
                  <a:pt x="563005" y="82088"/>
                </a:cubicBezTo>
                <a:cubicBezTo>
                  <a:pt x="602278" y="82088"/>
                  <a:pt x="677305" y="110663"/>
                  <a:pt x="677305" y="110663"/>
                </a:cubicBezTo>
                <a:cubicBezTo>
                  <a:pt x="742809" y="66994"/>
                  <a:pt x="712735" y="79803"/>
                  <a:pt x="763030" y="63038"/>
                </a:cubicBezTo>
                <a:cubicBezTo>
                  <a:pt x="775730" y="69388"/>
                  <a:pt x="787074" y="80080"/>
                  <a:pt x="801130" y="82088"/>
                </a:cubicBezTo>
                <a:cubicBezTo>
                  <a:pt x="811069" y="83508"/>
                  <a:pt x="820477" y="76518"/>
                  <a:pt x="829705" y="72563"/>
                </a:cubicBezTo>
                <a:cubicBezTo>
                  <a:pt x="912095" y="37253"/>
                  <a:pt x="829367" y="66326"/>
                  <a:pt x="896380" y="43988"/>
                </a:cubicBezTo>
                <a:cubicBezTo>
                  <a:pt x="912255" y="47163"/>
                  <a:pt x="928439" y="57961"/>
                  <a:pt x="944005" y="53513"/>
                </a:cubicBezTo>
                <a:cubicBezTo>
                  <a:pt x="955012" y="50368"/>
                  <a:pt x="951949" y="27714"/>
                  <a:pt x="963055" y="24938"/>
                </a:cubicBezTo>
                <a:cubicBezTo>
                  <a:pt x="982213" y="20148"/>
                  <a:pt x="1026783" y="36656"/>
                  <a:pt x="1048780" y="43988"/>
                </a:cubicBezTo>
                <a:cubicBezTo>
                  <a:pt x="1058305" y="37638"/>
                  <a:pt x="1065977" y="26202"/>
                  <a:pt x="1077355" y="24938"/>
                </a:cubicBezTo>
                <a:cubicBezTo>
                  <a:pt x="1102500" y="22144"/>
                  <a:pt x="1137970" y="35618"/>
                  <a:pt x="1163080" y="43988"/>
                </a:cubicBezTo>
                <a:cubicBezTo>
                  <a:pt x="1169430" y="34463"/>
                  <a:pt x="1172605" y="21763"/>
                  <a:pt x="1182130" y="15413"/>
                </a:cubicBezTo>
                <a:cubicBezTo>
                  <a:pt x="1205249" y="0"/>
                  <a:pt x="1226771" y="4396"/>
                  <a:pt x="1248805" y="15413"/>
                </a:cubicBezTo>
                <a:cubicBezTo>
                  <a:pt x="1259044" y="20533"/>
                  <a:pt x="1267855" y="28113"/>
                  <a:pt x="1277380" y="34463"/>
                </a:cubicBezTo>
                <a:cubicBezTo>
                  <a:pt x="1305955" y="31288"/>
                  <a:pt x="1334745" y="29665"/>
                  <a:pt x="1363105" y="24938"/>
                </a:cubicBezTo>
                <a:cubicBezTo>
                  <a:pt x="1373009" y="23287"/>
                  <a:pt x="1381640" y="15413"/>
                  <a:pt x="1391680" y="15413"/>
                </a:cubicBezTo>
                <a:cubicBezTo>
                  <a:pt x="1423588" y="15413"/>
                  <a:pt x="1455180" y="21763"/>
                  <a:pt x="1486930" y="24938"/>
                </a:cubicBezTo>
                <a:cubicBezTo>
                  <a:pt x="1499630" y="21763"/>
                  <a:pt x="1511939" y="15413"/>
                  <a:pt x="1525030" y="15413"/>
                </a:cubicBezTo>
                <a:cubicBezTo>
                  <a:pt x="1535070" y="15413"/>
                  <a:pt x="1543760" y="22969"/>
                  <a:pt x="1553605" y="24938"/>
                </a:cubicBezTo>
                <a:cubicBezTo>
                  <a:pt x="1575620" y="29341"/>
                  <a:pt x="1598055" y="31288"/>
                  <a:pt x="1620280" y="34463"/>
                </a:cubicBezTo>
                <a:cubicBezTo>
                  <a:pt x="1693055" y="58721"/>
                  <a:pt x="1596416" y="33992"/>
                  <a:pt x="1686955" y="24938"/>
                </a:cubicBezTo>
                <a:cubicBezTo>
                  <a:pt x="1695079" y="24126"/>
                  <a:pt x="1779651" y="41572"/>
                  <a:pt x="1791730" y="43988"/>
                </a:cubicBezTo>
                <a:cubicBezTo>
                  <a:pt x="1858781" y="88689"/>
                  <a:pt x="1780124" y="49742"/>
                  <a:pt x="1848880" y="34463"/>
                </a:cubicBezTo>
                <a:cubicBezTo>
                  <a:pt x="1868996" y="29993"/>
                  <a:pt x="1912110" y="46015"/>
                  <a:pt x="1934605" y="53513"/>
                </a:cubicBezTo>
                <a:cubicBezTo>
                  <a:pt x="1949052" y="43881"/>
                  <a:pt x="1972037" y="24938"/>
                  <a:pt x="1991755" y="24938"/>
                </a:cubicBezTo>
                <a:cubicBezTo>
                  <a:pt x="2003715" y="24938"/>
                  <a:pt x="2044955" y="39496"/>
                  <a:pt x="2058430" y="43988"/>
                </a:cubicBezTo>
                <a:cubicBezTo>
                  <a:pt x="2203919" y="7616"/>
                  <a:pt x="2005072" y="44620"/>
                  <a:pt x="2115580" y="63038"/>
                </a:cubicBezTo>
                <a:cubicBezTo>
                  <a:pt x="2129586" y="65372"/>
                  <a:pt x="2139905" y="47432"/>
                  <a:pt x="2153680" y="43988"/>
                </a:cubicBezTo>
                <a:cubicBezTo>
                  <a:pt x="2191152" y="34620"/>
                  <a:pt x="2229880" y="31288"/>
                  <a:pt x="2267980" y="24938"/>
                </a:cubicBezTo>
                <a:cubicBezTo>
                  <a:pt x="2280680" y="31288"/>
                  <a:pt x="2295172" y="34898"/>
                  <a:pt x="2306080" y="43988"/>
                </a:cubicBezTo>
                <a:cubicBezTo>
                  <a:pt x="2314874" y="51317"/>
                  <a:pt x="2313771" y="71143"/>
                  <a:pt x="2325130" y="72563"/>
                </a:cubicBezTo>
                <a:cubicBezTo>
                  <a:pt x="2345055" y="75054"/>
                  <a:pt x="2362355" y="56004"/>
                  <a:pt x="2382280" y="53513"/>
                </a:cubicBezTo>
                <a:lnTo>
                  <a:pt x="2458480" y="43988"/>
                </a:lnTo>
                <a:cubicBezTo>
                  <a:pt x="2468005" y="40813"/>
                  <a:pt x="2477151" y="32812"/>
                  <a:pt x="2487055" y="34463"/>
                </a:cubicBezTo>
                <a:cubicBezTo>
                  <a:pt x="2529815" y="41590"/>
                  <a:pt x="2506896" y="79715"/>
                  <a:pt x="2525155" y="24938"/>
                </a:cubicBezTo>
                <a:cubicBezTo>
                  <a:pt x="2544205" y="31288"/>
                  <a:pt x="2564344" y="35008"/>
                  <a:pt x="2582305" y="43988"/>
                </a:cubicBezTo>
                <a:cubicBezTo>
                  <a:pt x="2697635" y="101653"/>
                  <a:pt x="2561580" y="52955"/>
                  <a:pt x="2648980" y="82088"/>
                </a:cubicBezTo>
                <a:cubicBezTo>
                  <a:pt x="2658505" y="75738"/>
                  <a:pt x="2666263" y="64920"/>
                  <a:pt x="2677555" y="63038"/>
                </a:cubicBezTo>
                <a:cubicBezTo>
                  <a:pt x="2687459" y="61387"/>
                  <a:pt x="2696090" y="72563"/>
                  <a:pt x="2706130" y="72563"/>
                </a:cubicBezTo>
                <a:cubicBezTo>
                  <a:pt x="2716170" y="72563"/>
                  <a:pt x="2725180" y="66213"/>
                  <a:pt x="2734705" y="63038"/>
                </a:cubicBezTo>
                <a:cubicBezTo>
                  <a:pt x="2744230" y="66213"/>
                  <a:pt x="2753240" y="72563"/>
                  <a:pt x="2763280" y="72563"/>
                </a:cubicBezTo>
                <a:cubicBezTo>
                  <a:pt x="2773320" y="72563"/>
                  <a:pt x="2782201" y="65796"/>
                  <a:pt x="2791855" y="63038"/>
                </a:cubicBezTo>
                <a:cubicBezTo>
                  <a:pt x="2875576" y="39118"/>
                  <a:pt x="2790017" y="66826"/>
                  <a:pt x="2858530" y="43988"/>
                </a:cubicBezTo>
                <a:cubicBezTo>
                  <a:pt x="2868055" y="50338"/>
                  <a:pt x="2880755" y="53513"/>
                  <a:pt x="2887105" y="63038"/>
                </a:cubicBezTo>
                <a:cubicBezTo>
                  <a:pt x="2894367" y="73930"/>
                  <a:pt x="2904777" y="44067"/>
                  <a:pt x="2917364" y="47663"/>
                </a:cubicBezTo>
                <a:cubicBezTo>
                  <a:pt x="2936672" y="53180"/>
                  <a:pt x="2967663" y="47663"/>
                  <a:pt x="2967663" y="47663"/>
                </a:cubicBezTo>
                <a:cubicBezTo>
                  <a:pt x="2986713" y="54013"/>
                  <a:pt x="3000410" y="37911"/>
                  <a:pt x="3017963" y="47663"/>
                </a:cubicBezTo>
                <a:cubicBezTo>
                  <a:pt x="3029738" y="54205"/>
                  <a:pt x="3057914" y="39039"/>
                  <a:pt x="3068262" y="47663"/>
                </a:cubicBezTo>
                <a:cubicBezTo>
                  <a:pt x="3077056" y="54992"/>
                  <a:pt x="3058737" y="88977"/>
                  <a:pt x="3068262" y="95327"/>
                </a:cubicBezTo>
                <a:lnTo>
                  <a:pt x="3118561" y="47663"/>
                </a:lnTo>
                <a:cubicBezTo>
                  <a:pt x="3128601" y="47663"/>
                  <a:pt x="3159336" y="92152"/>
                  <a:pt x="3168861" y="95327"/>
                </a:cubicBezTo>
                <a:cubicBezTo>
                  <a:pt x="3252343" y="178809"/>
                  <a:pt x="3139594" y="124349"/>
                  <a:pt x="3219160" y="190654"/>
                </a:cubicBezTo>
                <a:cubicBezTo>
                  <a:pt x="3292499" y="251770"/>
                  <a:pt x="3178109" y="225290"/>
                  <a:pt x="3249055" y="272588"/>
                </a:cubicBezTo>
                <a:cubicBezTo>
                  <a:pt x="3245880" y="297988"/>
                  <a:pt x="3249926" y="325397"/>
                  <a:pt x="3239530" y="348788"/>
                </a:cubicBezTo>
                <a:cubicBezTo>
                  <a:pt x="3235452" y="357963"/>
                  <a:pt x="3214130" y="348788"/>
                  <a:pt x="3210955" y="358313"/>
                </a:cubicBezTo>
                <a:cubicBezTo>
                  <a:pt x="3194863" y="406588"/>
                  <a:pt x="3222229" y="406521"/>
                  <a:pt x="3249055" y="415463"/>
                </a:cubicBezTo>
                <a:cubicBezTo>
                  <a:pt x="3242705" y="431338"/>
                  <a:pt x="3230005" y="445990"/>
                  <a:pt x="3230005" y="463088"/>
                </a:cubicBezTo>
                <a:cubicBezTo>
                  <a:pt x="3230005" y="573875"/>
                  <a:pt x="3274268" y="416025"/>
                  <a:pt x="3239530" y="520238"/>
                </a:cubicBezTo>
                <a:cubicBezTo>
                  <a:pt x="3242705" y="529763"/>
                  <a:pt x="3249055" y="538773"/>
                  <a:pt x="3249055" y="548813"/>
                </a:cubicBezTo>
                <a:cubicBezTo>
                  <a:pt x="3249055" y="558853"/>
                  <a:pt x="3241499" y="567543"/>
                  <a:pt x="3239530" y="577388"/>
                </a:cubicBezTo>
                <a:cubicBezTo>
                  <a:pt x="3235127" y="599403"/>
                  <a:pt x="3233180" y="621838"/>
                  <a:pt x="3230005" y="644063"/>
                </a:cubicBezTo>
                <a:cubicBezTo>
                  <a:pt x="3239530" y="650413"/>
                  <a:pt x="3248341" y="657993"/>
                  <a:pt x="3258580" y="663113"/>
                </a:cubicBezTo>
                <a:cubicBezTo>
                  <a:pt x="3267560" y="667603"/>
                  <a:pt x="3294255" y="665538"/>
                  <a:pt x="3287155" y="672638"/>
                </a:cubicBezTo>
                <a:cubicBezTo>
                  <a:pt x="3272956" y="686837"/>
                  <a:pt x="3230005" y="691688"/>
                  <a:pt x="3230005" y="691688"/>
                </a:cubicBezTo>
                <a:cubicBezTo>
                  <a:pt x="3223655" y="701213"/>
                  <a:pt x="3209073" y="708971"/>
                  <a:pt x="3210955" y="720263"/>
                </a:cubicBezTo>
                <a:cubicBezTo>
                  <a:pt x="3213170" y="733550"/>
                  <a:pt x="3230906" y="738490"/>
                  <a:pt x="3239530" y="748838"/>
                </a:cubicBezTo>
                <a:cubicBezTo>
                  <a:pt x="3246859" y="757632"/>
                  <a:pt x="3252230" y="767888"/>
                  <a:pt x="3258580" y="777413"/>
                </a:cubicBezTo>
                <a:cubicBezTo>
                  <a:pt x="3245880" y="780588"/>
                  <a:pt x="3228335" y="776465"/>
                  <a:pt x="3220480" y="786938"/>
                </a:cubicBezTo>
                <a:cubicBezTo>
                  <a:pt x="3200160" y="814031"/>
                  <a:pt x="3253500" y="823345"/>
                  <a:pt x="3258580" y="825038"/>
                </a:cubicBezTo>
                <a:cubicBezTo>
                  <a:pt x="3187634" y="872336"/>
                  <a:pt x="3258580" y="811547"/>
                  <a:pt x="3258580" y="872663"/>
                </a:cubicBezTo>
                <a:cubicBezTo>
                  <a:pt x="3258580" y="884111"/>
                  <a:pt x="3239530" y="885363"/>
                  <a:pt x="3230005" y="891713"/>
                </a:cubicBezTo>
                <a:cubicBezTo>
                  <a:pt x="3223655" y="901238"/>
                  <a:pt x="3212837" y="908996"/>
                  <a:pt x="3210955" y="920288"/>
                </a:cubicBezTo>
                <a:cubicBezTo>
                  <a:pt x="3206354" y="947893"/>
                  <a:pt x="3232359" y="956783"/>
                  <a:pt x="3249055" y="967913"/>
                </a:cubicBezTo>
                <a:cubicBezTo>
                  <a:pt x="3172954" y="1024989"/>
                  <a:pt x="3230133" y="967273"/>
                  <a:pt x="3201430" y="1110788"/>
                </a:cubicBezTo>
                <a:cubicBezTo>
                  <a:pt x="3199185" y="1122013"/>
                  <a:pt x="3189709" y="1130569"/>
                  <a:pt x="3182380" y="1139363"/>
                </a:cubicBezTo>
                <a:cubicBezTo>
                  <a:pt x="3159461" y="1166865"/>
                  <a:pt x="3153327" y="1168257"/>
                  <a:pt x="3125230" y="1186988"/>
                </a:cubicBezTo>
                <a:cubicBezTo>
                  <a:pt x="3106180" y="1183813"/>
                  <a:pt x="3086933" y="1181653"/>
                  <a:pt x="3068080" y="1177463"/>
                </a:cubicBezTo>
                <a:cubicBezTo>
                  <a:pt x="3037151" y="1170590"/>
                  <a:pt x="3022483" y="1206914"/>
                  <a:pt x="2967663" y="1191585"/>
                </a:cubicBezTo>
                <a:cubicBezTo>
                  <a:pt x="2937820" y="1178795"/>
                  <a:pt x="2951615" y="1197293"/>
                  <a:pt x="2917364" y="1191585"/>
                </a:cubicBezTo>
                <a:cubicBezTo>
                  <a:pt x="2872914" y="1258260"/>
                  <a:pt x="2896630" y="1174288"/>
                  <a:pt x="2849005" y="1206038"/>
                </a:cubicBezTo>
                <a:cubicBezTo>
                  <a:pt x="2817255" y="1202863"/>
                  <a:pt x="2785292" y="1201365"/>
                  <a:pt x="2753755" y="1196513"/>
                </a:cubicBezTo>
                <a:cubicBezTo>
                  <a:pt x="2743832" y="1194986"/>
                  <a:pt x="2735220" y="1186988"/>
                  <a:pt x="2725180" y="1186988"/>
                </a:cubicBezTo>
                <a:cubicBezTo>
                  <a:pt x="2705462" y="1186988"/>
                  <a:pt x="2682477" y="1205931"/>
                  <a:pt x="2668030" y="1215563"/>
                </a:cubicBezTo>
                <a:cubicBezTo>
                  <a:pt x="2652155" y="1212388"/>
                  <a:pt x="2636528" y="1204572"/>
                  <a:pt x="2620405" y="1206038"/>
                </a:cubicBezTo>
                <a:cubicBezTo>
                  <a:pt x="2600407" y="1207856"/>
                  <a:pt x="2563255" y="1225088"/>
                  <a:pt x="2563255" y="1225088"/>
                </a:cubicBezTo>
                <a:cubicBezTo>
                  <a:pt x="2541030" y="1221913"/>
                  <a:pt x="2518595" y="1219966"/>
                  <a:pt x="2496580" y="1215563"/>
                </a:cubicBezTo>
                <a:cubicBezTo>
                  <a:pt x="2486735" y="1213594"/>
                  <a:pt x="2478045" y="1206038"/>
                  <a:pt x="2468005" y="1206038"/>
                </a:cubicBezTo>
                <a:cubicBezTo>
                  <a:pt x="2451816" y="1206038"/>
                  <a:pt x="2436255" y="1212388"/>
                  <a:pt x="2420380" y="1215563"/>
                </a:cubicBezTo>
                <a:cubicBezTo>
                  <a:pt x="2388630" y="1212388"/>
                  <a:pt x="2357038" y="1206038"/>
                  <a:pt x="2325130" y="1206038"/>
                </a:cubicBezTo>
                <a:cubicBezTo>
                  <a:pt x="2265977" y="1206038"/>
                  <a:pt x="2327390" y="1236120"/>
                  <a:pt x="2267980" y="1196513"/>
                </a:cubicBezTo>
                <a:cubicBezTo>
                  <a:pt x="2199200" y="1219440"/>
                  <a:pt x="2280968" y="1196513"/>
                  <a:pt x="2144155" y="1196513"/>
                </a:cubicBezTo>
                <a:cubicBezTo>
                  <a:pt x="2134115" y="1196513"/>
                  <a:pt x="2125105" y="1202863"/>
                  <a:pt x="2115580" y="1206038"/>
                </a:cubicBezTo>
                <a:cubicBezTo>
                  <a:pt x="2102880" y="1199688"/>
                  <a:pt x="2091679" y="1186988"/>
                  <a:pt x="2077480" y="1186988"/>
                </a:cubicBezTo>
                <a:cubicBezTo>
                  <a:pt x="2066032" y="1186988"/>
                  <a:pt x="2059144" y="1200918"/>
                  <a:pt x="2048905" y="1206038"/>
                </a:cubicBezTo>
                <a:cubicBezTo>
                  <a:pt x="2039925" y="1210528"/>
                  <a:pt x="2029855" y="1212388"/>
                  <a:pt x="2020330" y="1215563"/>
                </a:cubicBezTo>
                <a:cubicBezTo>
                  <a:pt x="2010805" y="1212388"/>
                  <a:pt x="2001795" y="1206038"/>
                  <a:pt x="1991755" y="1206038"/>
                </a:cubicBezTo>
                <a:cubicBezTo>
                  <a:pt x="1915555" y="1206038"/>
                  <a:pt x="2010805" y="1231438"/>
                  <a:pt x="1934605" y="1206038"/>
                </a:cubicBezTo>
                <a:cubicBezTo>
                  <a:pt x="1915555" y="1212388"/>
                  <a:pt x="1894163" y="1213949"/>
                  <a:pt x="1877455" y="1225088"/>
                </a:cubicBezTo>
                <a:lnTo>
                  <a:pt x="1820305" y="1263188"/>
                </a:lnTo>
                <a:cubicBezTo>
                  <a:pt x="1810780" y="1250488"/>
                  <a:pt x="1803926" y="1235251"/>
                  <a:pt x="1791730" y="1225088"/>
                </a:cubicBezTo>
                <a:cubicBezTo>
                  <a:pt x="1763034" y="1201175"/>
                  <a:pt x="1759264" y="1222271"/>
                  <a:pt x="1734580" y="1234613"/>
                </a:cubicBezTo>
                <a:cubicBezTo>
                  <a:pt x="1725600" y="1239103"/>
                  <a:pt x="1715530" y="1240963"/>
                  <a:pt x="1706005" y="1244138"/>
                </a:cubicBezTo>
                <a:cubicBezTo>
                  <a:pt x="1696480" y="1240963"/>
                  <a:pt x="1686410" y="1239103"/>
                  <a:pt x="1677430" y="1234613"/>
                </a:cubicBezTo>
                <a:cubicBezTo>
                  <a:pt x="1667191" y="1229493"/>
                  <a:pt x="1660147" y="1217445"/>
                  <a:pt x="1648855" y="1215563"/>
                </a:cubicBezTo>
                <a:cubicBezTo>
                  <a:pt x="1638951" y="1213912"/>
                  <a:pt x="1629805" y="1221913"/>
                  <a:pt x="1620280" y="1225088"/>
                </a:cubicBezTo>
                <a:cubicBezTo>
                  <a:pt x="1570057" y="1191606"/>
                  <a:pt x="1610178" y="1204595"/>
                  <a:pt x="1572655" y="1234613"/>
                </a:cubicBezTo>
                <a:cubicBezTo>
                  <a:pt x="1564815" y="1240885"/>
                  <a:pt x="1553605" y="1240963"/>
                  <a:pt x="1544080" y="1244138"/>
                </a:cubicBezTo>
                <a:cubicBezTo>
                  <a:pt x="1478576" y="1200469"/>
                  <a:pt x="1508650" y="1198798"/>
                  <a:pt x="1458355" y="1215563"/>
                </a:cubicBezTo>
                <a:cubicBezTo>
                  <a:pt x="1429601" y="1196394"/>
                  <a:pt x="1433470" y="1188113"/>
                  <a:pt x="1401205" y="1206038"/>
                </a:cubicBezTo>
                <a:cubicBezTo>
                  <a:pt x="1381191" y="1217157"/>
                  <a:pt x="1344055" y="1244138"/>
                  <a:pt x="1344055" y="1244138"/>
                </a:cubicBezTo>
                <a:cubicBezTo>
                  <a:pt x="1334530" y="1240963"/>
                  <a:pt x="1325325" y="1236582"/>
                  <a:pt x="1315480" y="1234613"/>
                </a:cubicBezTo>
                <a:cubicBezTo>
                  <a:pt x="1293465" y="1230210"/>
                  <a:pt x="1270465" y="1230995"/>
                  <a:pt x="1248805" y="1225088"/>
                </a:cubicBezTo>
                <a:cubicBezTo>
                  <a:pt x="1235106" y="1221352"/>
                  <a:pt x="1223405" y="1212388"/>
                  <a:pt x="1210705" y="1206038"/>
                </a:cubicBezTo>
                <a:cubicBezTo>
                  <a:pt x="1201180" y="1209213"/>
                  <a:pt x="1191784" y="1212805"/>
                  <a:pt x="1182130" y="1215563"/>
                </a:cubicBezTo>
                <a:cubicBezTo>
                  <a:pt x="1098409" y="1239483"/>
                  <a:pt x="1183968" y="1211775"/>
                  <a:pt x="1115455" y="1234613"/>
                </a:cubicBezTo>
                <a:cubicBezTo>
                  <a:pt x="1067338" y="1218574"/>
                  <a:pt x="1062773" y="1212723"/>
                  <a:pt x="991630" y="1234613"/>
                </a:cubicBezTo>
                <a:cubicBezTo>
                  <a:pt x="978755" y="1238574"/>
                  <a:pt x="973403" y="1254564"/>
                  <a:pt x="963055" y="1263188"/>
                </a:cubicBezTo>
                <a:cubicBezTo>
                  <a:pt x="954261" y="1270517"/>
                  <a:pt x="944005" y="1275888"/>
                  <a:pt x="934480" y="1282238"/>
                </a:cubicBezTo>
                <a:lnTo>
                  <a:pt x="877330" y="1263188"/>
                </a:lnTo>
                <a:lnTo>
                  <a:pt x="848755" y="1253663"/>
                </a:lnTo>
                <a:cubicBezTo>
                  <a:pt x="778826" y="1276973"/>
                  <a:pt x="805804" y="1286912"/>
                  <a:pt x="763030" y="1244138"/>
                </a:cubicBezTo>
                <a:cubicBezTo>
                  <a:pt x="753505" y="1247313"/>
                  <a:pt x="744109" y="1256421"/>
                  <a:pt x="734455" y="1253663"/>
                </a:cubicBezTo>
                <a:cubicBezTo>
                  <a:pt x="719191" y="1249302"/>
                  <a:pt x="712230" y="1225088"/>
                  <a:pt x="696355" y="1225088"/>
                </a:cubicBezTo>
                <a:cubicBezTo>
                  <a:pt x="686315" y="1225088"/>
                  <a:pt x="694670" y="1247391"/>
                  <a:pt x="686830" y="1253663"/>
                </a:cubicBezTo>
                <a:cubicBezTo>
                  <a:pt x="676608" y="1261841"/>
                  <a:pt x="661317" y="1259592"/>
                  <a:pt x="648730" y="1263188"/>
                </a:cubicBezTo>
                <a:cubicBezTo>
                  <a:pt x="639076" y="1265946"/>
                  <a:pt x="629680" y="1269538"/>
                  <a:pt x="620155" y="1272713"/>
                </a:cubicBezTo>
                <a:cubicBezTo>
                  <a:pt x="552145" y="1250043"/>
                  <a:pt x="579713" y="1264802"/>
                  <a:pt x="534430" y="1234613"/>
                </a:cubicBezTo>
                <a:cubicBezTo>
                  <a:pt x="531255" y="1244138"/>
                  <a:pt x="533885" y="1258698"/>
                  <a:pt x="524905" y="1263188"/>
                </a:cubicBezTo>
                <a:cubicBezTo>
                  <a:pt x="499122" y="1276079"/>
                  <a:pt x="486333" y="1232331"/>
                  <a:pt x="477280" y="1225088"/>
                </a:cubicBezTo>
                <a:cubicBezTo>
                  <a:pt x="469440" y="1218816"/>
                  <a:pt x="458230" y="1218738"/>
                  <a:pt x="448705" y="1215563"/>
                </a:cubicBezTo>
                <a:cubicBezTo>
                  <a:pt x="439180" y="1218738"/>
                  <a:pt x="429110" y="1220598"/>
                  <a:pt x="420130" y="1225088"/>
                </a:cubicBezTo>
                <a:cubicBezTo>
                  <a:pt x="409891" y="1230208"/>
                  <a:pt x="402847" y="1242256"/>
                  <a:pt x="391555" y="1244138"/>
                </a:cubicBezTo>
                <a:cubicBezTo>
                  <a:pt x="381651" y="1245789"/>
                  <a:pt x="372505" y="1237788"/>
                  <a:pt x="362980" y="1234613"/>
                </a:cubicBezTo>
                <a:cubicBezTo>
                  <a:pt x="353455" y="1240963"/>
                  <a:pt x="345738" y="1252044"/>
                  <a:pt x="334405" y="1253663"/>
                </a:cubicBezTo>
                <a:cubicBezTo>
                  <a:pt x="301037" y="1258430"/>
                  <a:pt x="293348" y="1236474"/>
                  <a:pt x="267730" y="1225088"/>
                </a:cubicBezTo>
                <a:cubicBezTo>
                  <a:pt x="249380" y="1216933"/>
                  <a:pt x="228930" y="1214193"/>
                  <a:pt x="210580" y="1206038"/>
                </a:cubicBezTo>
                <a:cubicBezTo>
                  <a:pt x="130220" y="1170323"/>
                  <a:pt x="253551" y="1198912"/>
                  <a:pt x="124855" y="1177463"/>
                </a:cubicBezTo>
                <a:cubicBezTo>
                  <a:pt x="189886" y="1134109"/>
                  <a:pt x="139643" y="1178464"/>
                  <a:pt x="124855" y="1148888"/>
                </a:cubicBezTo>
                <a:cubicBezTo>
                  <a:pt x="120365" y="1139908"/>
                  <a:pt x="131205" y="1129838"/>
                  <a:pt x="134380" y="1120313"/>
                </a:cubicBezTo>
                <a:cubicBezTo>
                  <a:pt x="124855" y="1110788"/>
                  <a:pt x="105805" y="1105208"/>
                  <a:pt x="105805" y="1091738"/>
                </a:cubicBezTo>
                <a:cubicBezTo>
                  <a:pt x="105805" y="1079428"/>
                  <a:pt x="155909" y="1065512"/>
                  <a:pt x="162955" y="1063163"/>
                </a:cubicBezTo>
                <a:cubicBezTo>
                  <a:pt x="147080" y="1059988"/>
                  <a:pt x="124310" y="1067108"/>
                  <a:pt x="115330" y="1053638"/>
                </a:cubicBezTo>
                <a:cubicBezTo>
                  <a:pt x="108980" y="1044113"/>
                  <a:pt x="141660" y="1045813"/>
                  <a:pt x="143905" y="1034588"/>
                </a:cubicBezTo>
                <a:cubicBezTo>
                  <a:pt x="146150" y="1023363"/>
                  <a:pt x="129975" y="1016252"/>
                  <a:pt x="124855" y="1006013"/>
                </a:cubicBezTo>
                <a:cubicBezTo>
                  <a:pt x="85420" y="927143"/>
                  <a:pt x="150875" y="1030755"/>
                  <a:pt x="96280" y="948863"/>
                </a:cubicBezTo>
                <a:cubicBezTo>
                  <a:pt x="93105" y="936163"/>
                  <a:pt x="91912" y="922795"/>
                  <a:pt x="86755" y="910763"/>
                </a:cubicBezTo>
                <a:cubicBezTo>
                  <a:pt x="82246" y="900241"/>
                  <a:pt x="69324" y="893521"/>
                  <a:pt x="67705" y="882188"/>
                </a:cubicBezTo>
                <a:cubicBezTo>
                  <a:pt x="65854" y="869229"/>
                  <a:pt x="74055" y="856788"/>
                  <a:pt x="77230" y="844088"/>
                </a:cubicBezTo>
                <a:cubicBezTo>
                  <a:pt x="55005" y="777413"/>
                  <a:pt x="51830" y="805988"/>
                  <a:pt x="67705" y="758363"/>
                </a:cubicBezTo>
                <a:cubicBezTo>
                  <a:pt x="58180" y="752013"/>
                  <a:pt x="39130" y="750761"/>
                  <a:pt x="39130" y="739313"/>
                </a:cubicBezTo>
                <a:cubicBezTo>
                  <a:pt x="39130" y="729273"/>
                  <a:pt x="60605" y="736888"/>
                  <a:pt x="67705" y="729788"/>
                </a:cubicBezTo>
                <a:cubicBezTo>
                  <a:pt x="74805" y="722688"/>
                  <a:pt x="70958" y="709053"/>
                  <a:pt x="77230" y="701213"/>
                </a:cubicBezTo>
                <a:cubicBezTo>
                  <a:pt x="84381" y="692274"/>
                  <a:pt x="96280" y="688513"/>
                  <a:pt x="105805" y="682163"/>
                </a:cubicBezTo>
                <a:cubicBezTo>
                  <a:pt x="80405" y="678988"/>
                  <a:pt x="53372" y="682145"/>
                  <a:pt x="29605" y="672638"/>
                </a:cubicBezTo>
                <a:cubicBezTo>
                  <a:pt x="20283" y="668909"/>
                  <a:pt x="50340" y="669385"/>
                  <a:pt x="58180" y="663113"/>
                </a:cubicBezTo>
                <a:cubicBezTo>
                  <a:pt x="119728" y="613874"/>
                  <a:pt x="33981" y="648954"/>
                  <a:pt x="105805" y="625013"/>
                </a:cubicBezTo>
                <a:cubicBezTo>
                  <a:pt x="102630" y="615488"/>
                  <a:pt x="101156" y="605215"/>
                  <a:pt x="96280" y="596438"/>
                </a:cubicBezTo>
                <a:cubicBezTo>
                  <a:pt x="85161" y="576424"/>
                  <a:pt x="58180" y="539288"/>
                  <a:pt x="58180" y="539288"/>
                </a:cubicBezTo>
                <a:cubicBezTo>
                  <a:pt x="64530" y="529763"/>
                  <a:pt x="82350" y="520952"/>
                  <a:pt x="77230" y="510713"/>
                </a:cubicBezTo>
                <a:cubicBezTo>
                  <a:pt x="60315" y="476884"/>
                  <a:pt x="0" y="527275"/>
                  <a:pt x="67705" y="482138"/>
                </a:cubicBezTo>
                <a:cubicBezTo>
                  <a:pt x="64530" y="466263"/>
                  <a:pt x="53732" y="450079"/>
                  <a:pt x="58180" y="434513"/>
                </a:cubicBezTo>
                <a:cubicBezTo>
                  <a:pt x="74690" y="376728"/>
                  <a:pt x="114695" y="457373"/>
                  <a:pt x="67705" y="386888"/>
                </a:cubicBezTo>
                <a:cubicBezTo>
                  <a:pt x="114680" y="355572"/>
                  <a:pt x="95912" y="381574"/>
                  <a:pt x="67705" y="339263"/>
                </a:cubicBezTo>
                <a:cubicBezTo>
                  <a:pt x="62136" y="330909"/>
                  <a:pt x="61355" y="320213"/>
                  <a:pt x="58180" y="310688"/>
                </a:cubicBezTo>
                <a:cubicBezTo>
                  <a:pt x="61355" y="301163"/>
                  <a:pt x="67705" y="292153"/>
                  <a:pt x="67705" y="282113"/>
                </a:cubicBezTo>
                <a:cubicBezTo>
                  <a:pt x="67705" y="239780"/>
                  <a:pt x="35955" y="260946"/>
                  <a:pt x="86755" y="244013"/>
                </a:cubicBezTo>
                <a:cubicBezTo>
                  <a:pt x="82744" y="237996"/>
                  <a:pt x="53251" y="199186"/>
                  <a:pt x="58180" y="186863"/>
                </a:cubicBezTo>
                <a:cubicBezTo>
                  <a:pt x="62432" y="176234"/>
                  <a:pt x="77230" y="174163"/>
                  <a:pt x="86755" y="167813"/>
                </a:cubicBezTo>
                <a:cubicBezTo>
                  <a:pt x="65002" y="160562"/>
                  <a:pt x="29605" y="154787"/>
                  <a:pt x="29605" y="120188"/>
                </a:cubicBezTo>
                <a:cubicBezTo>
                  <a:pt x="29605" y="110148"/>
                  <a:pt x="48655" y="113838"/>
                  <a:pt x="58180" y="110663"/>
                </a:cubicBezTo>
                <a:cubicBezTo>
                  <a:pt x="61355" y="101138"/>
                  <a:pt x="58725" y="86578"/>
                  <a:pt x="67705" y="82088"/>
                </a:cubicBezTo>
                <a:cubicBezTo>
                  <a:pt x="76685" y="77598"/>
                  <a:pt x="89180" y="98713"/>
                  <a:pt x="96280" y="91613"/>
                </a:cubicBezTo>
                <a:cubicBezTo>
                  <a:pt x="107728" y="80165"/>
                  <a:pt x="102630" y="59863"/>
                  <a:pt x="105805" y="43988"/>
                </a:cubicBezTo>
                <a:cubicBezTo>
                  <a:pt x="121680" y="50338"/>
                  <a:pt x="137421" y="57035"/>
                  <a:pt x="153430" y="63038"/>
                </a:cubicBezTo>
                <a:cubicBezTo>
                  <a:pt x="162831" y="66563"/>
                  <a:pt x="171965" y="72563"/>
                  <a:pt x="182005" y="72563"/>
                </a:cubicBezTo>
                <a:cubicBezTo>
                  <a:pt x="192045" y="72563"/>
                  <a:pt x="201055" y="66213"/>
                  <a:pt x="210580" y="63038"/>
                </a:cubicBezTo>
                <a:cubicBezTo>
                  <a:pt x="216930" y="53513"/>
                  <a:pt x="218182" y="34463"/>
                  <a:pt x="229630" y="34463"/>
                </a:cubicBezTo>
                <a:cubicBezTo>
                  <a:pt x="239670" y="34463"/>
                  <a:pt x="229115" y="63038"/>
                  <a:pt x="239155" y="63038"/>
                </a:cubicBezTo>
                <a:cubicBezTo>
                  <a:pt x="249195" y="63038"/>
                  <a:pt x="245505" y="43988"/>
                  <a:pt x="248680" y="34463"/>
                </a:cubicBezTo>
                <a:cubicBezTo>
                  <a:pt x="261380" y="37638"/>
                  <a:pt x="276558" y="35810"/>
                  <a:pt x="286780" y="43988"/>
                </a:cubicBezTo>
                <a:cubicBezTo>
                  <a:pt x="294620" y="50260"/>
                  <a:pt x="289205" y="65463"/>
                  <a:pt x="296305" y="72563"/>
                </a:cubicBezTo>
                <a:cubicBezTo>
                  <a:pt x="306834" y="83092"/>
                  <a:pt x="309005" y="80501"/>
                  <a:pt x="324880" y="82088"/>
                </a:cubicBezTo>
                <a:close/>
              </a:path>
            </a:pathLst>
          </a:custGeom>
          <a:solidFill>
            <a:srgbClr val="263B74"/>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193" name="Google Shape;193;p4"/>
          <p:cNvSpPr/>
          <p:nvPr/>
        </p:nvSpPr>
        <p:spPr>
          <a:xfrm>
            <a:off x="98476" y="1507951"/>
            <a:ext cx="9045524" cy="1843331"/>
          </a:xfrm>
          <a:custGeom>
            <a:rect b="b" l="l" r="r" t="t"/>
            <a:pathLst>
              <a:path extrusionOk="0" h="1286912" w="3294255">
                <a:moveTo>
                  <a:pt x="324880" y="82088"/>
                </a:moveTo>
                <a:cubicBezTo>
                  <a:pt x="340755" y="83676"/>
                  <a:pt x="307834" y="82088"/>
                  <a:pt x="391555" y="82088"/>
                </a:cubicBezTo>
                <a:cubicBezTo>
                  <a:pt x="401595" y="82088"/>
                  <a:pt x="410605" y="75738"/>
                  <a:pt x="420130" y="72563"/>
                </a:cubicBezTo>
                <a:cubicBezTo>
                  <a:pt x="439180" y="78913"/>
                  <a:pt x="459319" y="82633"/>
                  <a:pt x="477280" y="91613"/>
                </a:cubicBezTo>
                <a:cubicBezTo>
                  <a:pt x="525619" y="115783"/>
                  <a:pt x="503566" y="102787"/>
                  <a:pt x="543955" y="129713"/>
                </a:cubicBezTo>
                <a:cubicBezTo>
                  <a:pt x="553480" y="123363"/>
                  <a:pt x="568278" y="121292"/>
                  <a:pt x="572530" y="110663"/>
                </a:cubicBezTo>
                <a:cubicBezTo>
                  <a:pt x="576259" y="101341"/>
                  <a:pt x="552965" y="82088"/>
                  <a:pt x="563005" y="82088"/>
                </a:cubicBezTo>
                <a:cubicBezTo>
                  <a:pt x="602278" y="82088"/>
                  <a:pt x="677305" y="110663"/>
                  <a:pt x="677305" y="110663"/>
                </a:cubicBezTo>
                <a:cubicBezTo>
                  <a:pt x="742809" y="66994"/>
                  <a:pt x="712735" y="79803"/>
                  <a:pt x="763030" y="63038"/>
                </a:cubicBezTo>
                <a:cubicBezTo>
                  <a:pt x="775730" y="69388"/>
                  <a:pt x="787074" y="80080"/>
                  <a:pt x="801130" y="82088"/>
                </a:cubicBezTo>
                <a:cubicBezTo>
                  <a:pt x="811069" y="83508"/>
                  <a:pt x="820477" y="76518"/>
                  <a:pt x="829705" y="72563"/>
                </a:cubicBezTo>
                <a:cubicBezTo>
                  <a:pt x="912095" y="37253"/>
                  <a:pt x="829367" y="66326"/>
                  <a:pt x="896380" y="43988"/>
                </a:cubicBezTo>
                <a:cubicBezTo>
                  <a:pt x="912255" y="47163"/>
                  <a:pt x="928439" y="57961"/>
                  <a:pt x="944005" y="53513"/>
                </a:cubicBezTo>
                <a:cubicBezTo>
                  <a:pt x="955012" y="50368"/>
                  <a:pt x="951949" y="27714"/>
                  <a:pt x="963055" y="24938"/>
                </a:cubicBezTo>
                <a:cubicBezTo>
                  <a:pt x="982213" y="20148"/>
                  <a:pt x="1026783" y="36656"/>
                  <a:pt x="1048780" y="43988"/>
                </a:cubicBezTo>
                <a:cubicBezTo>
                  <a:pt x="1058305" y="37638"/>
                  <a:pt x="1065977" y="26202"/>
                  <a:pt x="1077355" y="24938"/>
                </a:cubicBezTo>
                <a:cubicBezTo>
                  <a:pt x="1102500" y="22144"/>
                  <a:pt x="1137970" y="35618"/>
                  <a:pt x="1163080" y="43988"/>
                </a:cubicBezTo>
                <a:cubicBezTo>
                  <a:pt x="1169430" y="34463"/>
                  <a:pt x="1172605" y="21763"/>
                  <a:pt x="1182130" y="15413"/>
                </a:cubicBezTo>
                <a:cubicBezTo>
                  <a:pt x="1205249" y="0"/>
                  <a:pt x="1226771" y="4396"/>
                  <a:pt x="1248805" y="15413"/>
                </a:cubicBezTo>
                <a:cubicBezTo>
                  <a:pt x="1259044" y="20533"/>
                  <a:pt x="1267855" y="28113"/>
                  <a:pt x="1277380" y="34463"/>
                </a:cubicBezTo>
                <a:cubicBezTo>
                  <a:pt x="1305955" y="31288"/>
                  <a:pt x="1334745" y="29665"/>
                  <a:pt x="1363105" y="24938"/>
                </a:cubicBezTo>
                <a:cubicBezTo>
                  <a:pt x="1373009" y="23287"/>
                  <a:pt x="1381640" y="15413"/>
                  <a:pt x="1391680" y="15413"/>
                </a:cubicBezTo>
                <a:cubicBezTo>
                  <a:pt x="1423588" y="15413"/>
                  <a:pt x="1455180" y="21763"/>
                  <a:pt x="1486930" y="24938"/>
                </a:cubicBezTo>
                <a:cubicBezTo>
                  <a:pt x="1499630" y="21763"/>
                  <a:pt x="1511939" y="15413"/>
                  <a:pt x="1525030" y="15413"/>
                </a:cubicBezTo>
                <a:cubicBezTo>
                  <a:pt x="1535070" y="15413"/>
                  <a:pt x="1543760" y="22969"/>
                  <a:pt x="1553605" y="24938"/>
                </a:cubicBezTo>
                <a:cubicBezTo>
                  <a:pt x="1575620" y="29341"/>
                  <a:pt x="1598055" y="31288"/>
                  <a:pt x="1620280" y="34463"/>
                </a:cubicBezTo>
                <a:cubicBezTo>
                  <a:pt x="1693055" y="58721"/>
                  <a:pt x="1596416" y="33992"/>
                  <a:pt x="1686955" y="24938"/>
                </a:cubicBezTo>
                <a:cubicBezTo>
                  <a:pt x="1695079" y="24126"/>
                  <a:pt x="1779651" y="41572"/>
                  <a:pt x="1791730" y="43988"/>
                </a:cubicBezTo>
                <a:cubicBezTo>
                  <a:pt x="1858781" y="88689"/>
                  <a:pt x="1780124" y="49742"/>
                  <a:pt x="1848880" y="34463"/>
                </a:cubicBezTo>
                <a:cubicBezTo>
                  <a:pt x="1868996" y="29993"/>
                  <a:pt x="1912110" y="46015"/>
                  <a:pt x="1934605" y="53513"/>
                </a:cubicBezTo>
                <a:cubicBezTo>
                  <a:pt x="1949052" y="43881"/>
                  <a:pt x="1972037" y="24938"/>
                  <a:pt x="1991755" y="24938"/>
                </a:cubicBezTo>
                <a:cubicBezTo>
                  <a:pt x="2003715" y="24938"/>
                  <a:pt x="2044955" y="39496"/>
                  <a:pt x="2058430" y="43988"/>
                </a:cubicBezTo>
                <a:cubicBezTo>
                  <a:pt x="2203919" y="7616"/>
                  <a:pt x="2005072" y="44620"/>
                  <a:pt x="2115580" y="63038"/>
                </a:cubicBezTo>
                <a:cubicBezTo>
                  <a:pt x="2129586" y="65372"/>
                  <a:pt x="2139905" y="47432"/>
                  <a:pt x="2153680" y="43988"/>
                </a:cubicBezTo>
                <a:cubicBezTo>
                  <a:pt x="2191152" y="34620"/>
                  <a:pt x="2229880" y="31288"/>
                  <a:pt x="2267980" y="24938"/>
                </a:cubicBezTo>
                <a:cubicBezTo>
                  <a:pt x="2280680" y="31288"/>
                  <a:pt x="2295172" y="34898"/>
                  <a:pt x="2306080" y="43988"/>
                </a:cubicBezTo>
                <a:cubicBezTo>
                  <a:pt x="2314874" y="51317"/>
                  <a:pt x="2313771" y="71143"/>
                  <a:pt x="2325130" y="72563"/>
                </a:cubicBezTo>
                <a:cubicBezTo>
                  <a:pt x="2345055" y="75054"/>
                  <a:pt x="2362355" y="56004"/>
                  <a:pt x="2382280" y="53513"/>
                </a:cubicBezTo>
                <a:lnTo>
                  <a:pt x="2458480" y="43988"/>
                </a:lnTo>
                <a:cubicBezTo>
                  <a:pt x="2468005" y="40813"/>
                  <a:pt x="2477151" y="32812"/>
                  <a:pt x="2487055" y="34463"/>
                </a:cubicBezTo>
                <a:cubicBezTo>
                  <a:pt x="2529815" y="41590"/>
                  <a:pt x="2506896" y="79715"/>
                  <a:pt x="2525155" y="24938"/>
                </a:cubicBezTo>
                <a:cubicBezTo>
                  <a:pt x="2544205" y="31288"/>
                  <a:pt x="2564344" y="35008"/>
                  <a:pt x="2582305" y="43988"/>
                </a:cubicBezTo>
                <a:cubicBezTo>
                  <a:pt x="2697635" y="101653"/>
                  <a:pt x="2561580" y="52955"/>
                  <a:pt x="2648980" y="82088"/>
                </a:cubicBezTo>
                <a:cubicBezTo>
                  <a:pt x="2658505" y="75738"/>
                  <a:pt x="2666263" y="64920"/>
                  <a:pt x="2677555" y="63038"/>
                </a:cubicBezTo>
                <a:cubicBezTo>
                  <a:pt x="2687459" y="61387"/>
                  <a:pt x="2696090" y="72563"/>
                  <a:pt x="2706130" y="72563"/>
                </a:cubicBezTo>
                <a:cubicBezTo>
                  <a:pt x="2716170" y="72563"/>
                  <a:pt x="2725180" y="66213"/>
                  <a:pt x="2734705" y="63038"/>
                </a:cubicBezTo>
                <a:cubicBezTo>
                  <a:pt x="2744230" y="66213"/>
                  <a:pt x="2753240" y="72563"/>
                  <a:pt x="2763280" y="72563"/>
                </a:cubicBezTo>
                <a:cubicBezTo>
                  <a:pt x="2773320" y="72563"/>
                  <a:pt x="2782201" y="65796"/>
                  <a:pt x="2791855" y="63038"/>
                </a:cubicBezTo>
                <a:cubicBezTo>
                  <a:pt x="2875576" y="39118"/>
                  <a:pt x="2790017" y="66826"/>
                  <a:pt x="2858530" y="43988"/>
                </a:cubicBezTo>
                <a:cubicBezTo>
                  <a:pt x="2868055" y="50338"/>
                  <a:pt x="2880755" y="53513"/>
                  <a:pt x="2887105" y="63038"/>
                </a:cubicBezTo>
                <a:cubicBezTo>
                  <a:pt x="2894367" y="73930"/>
                  <a:pt x="2904777" y="44067"/>
                  <a:pt x="2917364" y="47663"/>
                </a:cubicBezTo>
                <a:cubicBezTo>
                  <a:pt x="2936672" y="53180"/>
                  <a:pt x="2967663" y="47663"/>
                  <a:pt x="2967663" y="47663"/>
                </a:cubicBezTo>
                <a:cubicBezTo>
                  <a:pt x="2986713" y="54013"/>
                  <a:pt x="3000410" y="37911"/>
                  <a:pt x="3017963" y="47663"/>
                </a:cubicBezTo>
                <a:cubicBezTo>
                  <a:pt x="3029738" y="54205"/>
                  <a:pt x="3057914" y="39039"/>
                  <a:pt x="3068262" y="47663"/>
                </a:cubicBezTo>
                <a:cubicBezTo>
                  <a:pt x="3077056" y="54992"/>
                  <a:pt x="3058737" y="88977"/>
                  <a:pt x="3068262" y="95327"/>
                </a:cubicBezTo>
                <a:lnTo>
                  <a:pt x="3118561" y="47663"/>
                </a:lnTo>
                <a:cubicBezTo>
                  <a:pt x="3128601" y="47663"/>
                  <a:pt x="3159336" y="92152"/>
                  <a:pt x="3168861" y="95327"/>
                </a:cubicBezTo>
                <a:cubicBezTo>
                  <a:pt x="3252343" y="178809"/>
                  <a:pt x="3139594" y="124349"/>
                  <a:pt x="3219160" y="190654"/>
                </a:cubicBezTo>
                <a:cubicBezTo>
                  <a:pt x="3292499" y="251770"/>
                  <a:pt x="3178109" y="225290"/>
                  <a:pt x="3249055" y="272588"/>
                </a:cubicBezTo>
                <a:cubicBezTo>
                  <a:pt x="3245880" y="297988"/>
                  <a:pt x="3249926" y="325397"/>
                  <a:pt x="3239530" y="348788"/>
                </a:cubicBezTo>
                <a:cubicBezTo>
                  <a:pt x="3235452" y="357963"/>
                  <a:pt x="3214130" y="348788"/>
                  <a:pt x="3210955" y="358313"/>
                </a:cubicBezTo>
                <a:cubicBezTo>
                  <a:pt x="3194863" y="406588"/>
                  <a:pt x="3222229" y="406521"/>
                  <a:pt x="3249055" y="415463"/>
                </a:cubicBezTo>
                <a:cubicBezTo>
                  <a:pt x="3242705" y="431338"/>
                  <a:pt x="3230005" y="445990"/>
                  <a:pt x="3230005" y="463088"/>
                </a:cubicBezTo>
                <a:cubicBezTo>
                  <a:pt x="3230005" y="573875"/>
                  <a:pt x="3274268" y="416025"/>
                  <a:pt x="3239530" y="520238"/>
                </a:cubicBezTo>
                <a:cubicBezTo>
                  <a:pt x="3242705" y="529763"/>
                  <a:pt x="3249055" y="538773"/>
                  <a:pt x="3249055" y="548813"/>
                </a:cubicBezTo>
                <a:cubicBezTo>
                  <a:pt x="3249055" y="558853"/>
                  <a:pt x="3241499" y="567543"/>
                  <a:pt x="3239530" y="577388"/>
                </a:cubicBezTo>
                <a:cubicBezTo>
                  <a:pt x="3235127" y="599403"/>
                  <a:pt x="3233180" y="621838"/>
                  <a:pt x="3230005" y="644063"/>
                </a:cubicBezTo>
                <a:cubicBezTo>
                  <a:pt x="3239530" y="650413"/>
                  <a:pt x="3248341" y="657993"/>
                  <a:pt x="3258580" y="663113"/>
                </a:cubicBezTo>
                <a:cubicBezTo>
                  <a:pt x="3267560" y="667603"/>
                  <a:pt x="3294255" y="665538"/>
                  <a:pt x="3287155" y="672638"/>
                </a:cubicBezTo>
                <a:cubicBezTo>
                  <a:pt x="3272956" y="686837"/>
                  <a:pt x="3230005" y="691688"/>
                  <a:pt x="3230005" y="691688"/>
                </a:cubicBezTo>
                <a:cubicBezTo>
                  <a:pt x="3223655" y="701213"/>
                  <a:pt x="3209073" y="708971"/>
                  <a:pt x="3210955" y="720263"/>
                </a:cubicBezTo>
                <a:cubicBezTo>
                  <a:pt x="3213170" y="733550"/>
                  <a:pt x="3230906" y="738490"/>
                  <a:pt x="3239530" y="748838"/>
                </a:cubicBezTo>
                <a:cubicBezTo>
                  <a:pt x="3246859" y="757632"/>
                  <a:pt x="3252230" y="767888"/>
                  <a:pt x="3258580" y="777413"/>
                </a:cubicBezTo>
                <a:cubicBezTo>
                  <a:pt x="3245880" y="780588"/>
                  <a:pt x="3228335" y="776465"/>
                  <a:pt x="3220480" y="786938"/>
                </a:cubicBezTo>
                <a:cubicBezTo>
                  <a:pt x="3200160" y="814031"/>
                  <a:pt x="3253500" y="823345"/>
                  <a:pt x="3258580" y="825038"/>
                </a:cubicBezTo>
                <a:cubicBezTo>
                  <a:pt x="3187634" y="872336"/>
                  <a:pt x="3258580" y="811547"/>
                  <a:pt x="3258580" y="872663"/>
                </a:cubicBezTo>
                <a:cubicBezTo>
                  <a:pt x="3258580" y="884111"/>
                  <a:pt x="3239530" y="885363"/>
                  <a:pt x="3230005" y="891713"/>
                </a:cubicBezTo>
                <a:cubicBezTo>
                  <a:pt x="3223655" y="901238"/>
                  <a:pt x="3212837" y="908996"/>
                  <a:pt x="3210955" y="920288"/>
                </a:cubicBezTo>
                <a:cubicBezTo>
                  <a:pt x="3206354" y="947893"/>
                  <a:pt x="3232359" y="956783"/>
                  <a:pt x="3249055" y="967913"/>
                </a:cubicBezTo>
                <a:cubicBezTo>
                  <a:pt x="3172954" y="1024989"/>
                  <a:pt x="3230133" y="967273"/>
                  <a:pt x="3201430" y="1110788"/>
                </a:cubicBezTo>
                <a:cubicBezTo>
                  <a:pt x="3199185" y="1122013"/>
                  <a:pt x="3189709" y="1130569"/>
                  <a:pt x="3182380" y="1139363"/>
                </a:cubicBezTo>
                <a:cubicBezTo>
                  <a:pt x="3159461" y="1166865"/>
                  <a:pt x="3153327" y="1168257"/>
                  <a:pt x="3125230" y="1186988"/>
                </a:cubicBezTo>
                <a:cubicBezTo>
                  <a:pt x="3106180" y="1183813"/>
                  <a:pt x="3086933" y="1181653"/>
                  <a:pt x="3068080" y="1177463"/>
                </a:cubicBezTo>
                <a:cubicBezTo>
                  <a:pt x="3037151" y="1170590"/>
                  <a:pt x="3022483" y="1206914"/>
                  <a:pt x="2967663" y="1191585"/>
                </a:cubicBezTo>
                <a:cubicBezTo>
                  <a:pt x="2937820" y="1178795"/>
                  <a:pt x="2951615" y="1197293"/>
                  <a:pt x="2917364" y="1191585"/>
                </a:cubicBezTo>
                <a:cubicBezTo>
                  <a:pt x="2872914" y="1258260"/>
                  <a:pt x="2896630" y="1174288"/>
                  <a:pt x="2849005" y="1206038"/>
                </a:cubicBezTo>
                <a:cubicBezTo>
                  <a:pt x="2817255" y="1202863"/>
                  <a:pt x="2785292" y="1201365"/>
                  <a:pt x="2753755" y="1196513"/>
                </a:cubicBezTo>
                <a:cubicBezTo>
                  <a:pt x="2743832" y="1194986"/>
                  <a:pt x="2735220" y="1186988"/>
                  <a:pt x="2725180" y="1186988"/>
                </a:cubicBezTo>
                <a:cubicBezTo>
                  <a:pt x="2705462" y="1186988"/>
                  <a:pt x="2682477" y="1205931"/>
                  <a:pt x="2668030" y="1215563"/>
                </a:cubicBezTo>
                <a:cubicBezTo>
                  <a:pt x="2652155" y="1212388"/>
                  <a:pt x="2636528" y="1204572"/>
                  <a:pt x="2620405" y="1206038"/>
                </a:cubicBezTo>
                <a:cubicBezTo>
                  <a:pt x="2600407" y="1207856"/>
                  <a:pt x="2563255" y="1225088"/>
                  <a:pt x="2563255" y="1225088"/>
                </a:cubicBezTo>
                <a:cubicBezTo>
                  <a:pt x="2541030" y="1221913"/>
                  <a:pt x="2518595" y="1219966"/>
                  <a:pt x="2496580" y="1215563"/>
                </a:cubicBezTo>
                <a:cubicBezTo>
                  <a:pt x="2486735" y="1213594"/>
                  <a:pt x="2478045" y="1206038"/>
                  <a:pt x="2468005" y="1206038"/>
                </a:cubicBezTo>
                <a:cubicBezTo>
                  <a:pt x="2451816" y="1206038"/>
                  <a:pt x="2436255" y="1212388"/>
                  <a:pt x="2420380" y="1215563"/>
                </a:cubicBezTo>
                <a:cubicBezTo>
                  <a:pt x="2388630" y="1212388"/>
                  <a:pt x="2357038" y="1206038"/>
                  <a:pt x="2325130" y="1206038"/>
                </a:cubicBezTo>
                <a:cubicBezTo>
                  <a:pt x="2265977" y="1206038"/>
                  <a:pt x="2327390" y="1236120"/>
                  <a:pt x="2267980" y="1196513"/>
                </a:cubicBezTo>
                <a:cubicBezTo>
                  <a:pt x="2199200" y="1219440"/>
                  <a:pt x="2280968" y="1196513"/>
                  <a:pt x="2144155" y="1196513"/>
                </a:cubicBezTo>
                <a:cubicBezTo>
                  <a:pt x="2134115" y="1196513"/>
                  <a:pt x="2125105" y="1202863"/>
                  <a:pt x="2115580" y="1206038"/>
                </a:cubicBezTo>
                <a:cubicBezTo>
                  <a:pt x="2102880" y="1199688"/>
                  <a:pt x="2091679" y="1186988"/>
                  <a:pt x="2077480" y="1186988"/>
                </a:cubicBezTo>
                <a:cubicBezTo>
                  <a:pt x="2066032" y="1186988"/>
                  <a:pt x="2059144" y="1200918"/>
                  <a:pt x="2048905" y="1206038"/>
                </a:cubicBezTo>
                <a:cubicBezTo>
                  <a:pt x="2039925" y="1210528"/>
                  <a:pt x="2029855" y="1212388"/>
                  <a:pt x="2020330" y="1215563"/>
                </a:cubicBezTo>
                <a:cubicBezTo>
                  <a:pt x="2010805" y="1212388"/>
                  <a:pt x="2001795" y="1206038"/>
                  <a:pt x="1991755" y="1206038"/>
                </a:cubicBezTo>
                <a:cubicBezTo>
                  <a:pt x="1915555" y="1206038"/>
                  <a:pt x="2010805" y="1231438"/>
                  <a:pt x="1934605" y="1206038"/>
                </a:cubicBezTo>
                <a:cubicBezTo>
                  <a:pt x="1915555" y="1212388"/>
                  <a:pt x="1894163" y="1213949"/>
                  <a:pt x="1877455" y="1225088"/>
                </a:cubicBezTo>
                <a:lnTo>
                  <a:pt x="1820305" y="1263188"/>
                </a:lnTo>
                <a:cubicBezTo>
                  <a:pt x="1810780" y="1250488"/>
                  <a:pt x="1803926" y="1235251"/>
                  <a:pt x="1791730" y="1225088"/>
                </a:cubicBezTo>
                <a:cubicBezTo>
                  <a:pt x="1763034" y="1201175"/>
                  <a:pt x="1759264" y="1222271"/>
                  <a:pt x="1734580" y="1234613"/>
                </a:cubicBezTo>
                <a:cubicBezTo>
                  <a:pt x="1725600" y="1239103"/>
                  <a:pt x="1715530" y="1240963"/>
                  <a:pt x="1706005" y="1244138"/>
                </a:cubicBezTo>
                <a:cubicBezTo>
                  <a:pt x="1696480" y="1240963"/>
                  <a:pt x="1686410" y="1239103"/>
                  <a:pt x="1677430" y="1234613"/>
                </a:cubicBezTo>
                <a:cubicBezTo>
                  <a:pt x="1667191" y="1229493"/>
                  <a:pt x="1660147" y="1217445"/>
                  <a:pt x="1648855" y="1215563"/>
                </a:cubicBezTo>
                <a:cubicBezTo>
                  <a:pt x="1638951" y="1213912"/>
                  <a:pt x="1629805" y="1221913"/>
                  <a:pt x="1620280" y="1225088"/>
                </a:cubicBezTo>
                <a:cubicBezTo>
                  <a:pt x="1570057" y="1191606"/>
                  <a:pt x="1610178" y="1204595"/>
                  <a:pt x="1572655" y="1234613"/>
                </a:cubicBezTo>
                <a:cubicBezTo>
                  <a:pt x="1564815" y="1240885"/>
                  <a:pt x="1553605" y="1240963"/>
                  <a:pt x="1544080" y="1244138"/>
                </a:cubicBezTo>
                <a:cubicBezTo>
                  <a:pt x="1478576" y="1200469"/>
                  <a:pt x="1508650" y="1198798"/>
                  <a:pt x="1458355" y="1215563"/>
                </a:cubicBezTo>
                <a:cubicBezTo>
                  <a:pt x="1429601" y="1196394"/>
                  <a:pt x="1433470" y="1188113"/>
                  <a:pt x="1401205" y="1206038"/>
                </a:cubicBezTo>
                <a:cubicBezTo>
                  <a:pt x="1381191" y="1217157"/>
                  <a:pt x="1344055" y="1244138"/>
                  <a:pt x="1344055" y="1244138"/>
                </a:cubicBezTo>
                <a:cubicBezTo>
                  <a:pt x="1334530" y="1240963"/>
                  <a:pt x="1325325" y="1236582"/>
                  <a:pt x="1315480" y="1234613"/>
                </a:cubicBezTo>
                <a:cubicBezTo>
                  <a:pt x="1293465" y="1230210"/>
                  <a:pt x="1270465" y="1230995"/>
                  <a:pt x="1248805" y="1225088"/>
                </a:cubicBezTo>
                <a:cubicBezTo>
                  <a:pt x="1235106" y="1221352"/>
                  <a:pt x="1223405" y="1212388"/>
                  <a:pt x="1210705" y="1206038"/>
                </a:cubicBezTo>
                <a:cubicBezTo>
                  <a:pt x="1201180" y="1209213"/>
                  <a:pt x="1191784" y="1212805"/>
                  <a:pt x="1182130" y="1215563"/>
                </a:cubicBezTo>
                <a:cubicBezTo>
                  <a:pt x="1098409" y="1239483"/>
                  <a:pt x="1183968" y="1211775"/>
                  <a:pt x="1115455" y="1234613"/>
                </a:cubicBezTo>
                <a:cubicBezTo>
                  <a:pt x="1067338" y="1218574"/>
                  <a:pt x="1062773" y="1212723"/>
                  <a:pt x="991630" y="1234613"/>
                </a:cubicBezTo>
                <a:cubicBezTo>
                  <a:pt x="978755" y="1238574"/>
                  <a:pt x="973403" y="1254564"/>
                  <a:pt x="963055" y="1263188"/>
                </a:cubicBezTo>
                <a:cubicBezTo>
                  <a:pt x="954261" y="1270517"/>
                  <a:pt x="944005" y="1275888"/>
                  <a:pt x="934480" y="1282238"/>
                </a:cubicBezTo>
                <a:lnTo>
                  <a:pt x="877330" y="1263188"/>
                </a:lnTo>
                <a:lnTo>
                  <a:pt x="848755" y="1253663"/>
                </a:lnTo>
                <a:cubicBezTo>
                  <a:pt x="778826" y="1276973"/>
                  <a:pt x="805804" y="1286912"/>
                  <a:pt x="763030" y="1244138"/>
                </a:cubicBezTo>
                <a:cubicBezTo>
                  <a:pt x="753505" y="1247313"/>
                  <a:pt x="744109" y="1256421"/>
                  <a:pt x="734455" y="1253663"/>
                </a:cubicBezTo>
                <a:cubicBezTo>
                  <a:pt x="719191" y="1249302"/>
                  <a:pt x="712230" y="1225088"/>
                  <a:pt x="696355" y="1225088"/>
                </a:cubicBezTo>
                <a:cubicBezTo>
                  <a:pt x="686315" y="1225088"/>
                  <a:pt x="694670" y="1247391"/>
                  <a:pt x="686830" y="1253663"/>
                </a:cubicBezTo>
                <a:cubicBezTo>
                  <a:pt x="676608" y="1261841"/>
                  <a:pt x="661317" y="1259592"/>
                  <a:pt x="648730" y="1263188"/>
                </a:cubicBezTo>
                <a:cubicBezTo>
                  <a:pt x="639076" y="1265946"/>
                  <a:pt x="629680" y="1269538"/>
                  <a:pt x="620155" y="1272713"/>
                </a:cubicBezTo>
                <a:cubicBezTo>
                  <a:pt x="552145" y="1250043"/>
                  <a:pt x="579713" y="1264802"/>
                  <a:pt x="534430" y="1234613"/>
                </a:cubicBezTo>
                <a:cubicBezTo>
                  <a:pt x="531255" y="1244138"/>
                  <a:pt x="533885" y="1258698"/>
                  <a:pt x="524905" y="1263188"/>
                </a:cubicBezTo>
                <a:cubicBezTo>
                  <a:pt x="499122" y="1276079"/>
                  <a:pt x="486333" y="1232331"/>
                  <a:pt x="477280" y="1225088"/>
                </a:cubicBezTo>
                <a:cubicBezTo>
                  <a:pt x="469440" y="1218816"/>
                  <a:pt x="458230" y="1218738"/>
                  <a:pt x="448705" y="1215563"/>
                </a:cubicBezTo>
                <a:cubicBezTo>
                  <a:pt x="439180" y="1218738"/>
                  <a:pt x="429110" y="1220598"/>
                  <a:pt x="420130" y="1225088"/>
                </a:cubicBezTo>
                <a:cubicBezTo>
                  <a:pt x="409891" y="1230208"/>
                  <a:pt x="402847" y="1242256"/>
                  <a:pt x="391555" y="1244138"/>
                </a:cubicBezTo>
                <a:cubicBezTo>
                  <a:pt x="381651" y="1245789"/>
                  <a:pt x="372505" y="1237788"/>
                  <a:pt x="362980" y="1234613"/>
                </a:cubicBezTo>
                <a:cubicBezTo>
                  <a:pt x="353455" y="1240963"/>
                  <a:pt x="345738" y="1252044"/>
                  <a:pt x="334405" y="1253663"/>
                </a:cubicBezTo>
                <a:cubicBezTo>
                  <a:pt x="301037" y="1258430"/>
                  <a:pt x="293348" y="1236474"/>
                  <a:pt x="267730" y="1225088"/>
                </a:cubicBezTo>
                <a:cubicBezTo>
                  <a:pt x="249380" y="1216933"/>
                  <a:pt x="228930" y="1214193"/>
                  <a:pt x="210580" y="1206038"/>
                </a:cubicBezTo>
                <a:cubicBezTo>
                  <a:pt x="130220" y="1170323"/>
                  <a:pt x="253551" y="1198912"/>
                  <a:pt x="124855" y="1177463"/>
                </a:cubicBezTo>
                <a:cubicBezTo>
                  <a:pt x="189886" y="1134109"/>
                  <a:pt x="139643" y="1178464"/>
                  <a:pt x="124855" y="1148888"/>
                </a:cubicBezTo>
                <a:cubicBezTo>
                  <a:pt x="120365" y="1139908"/>
                  <a:pt x="131205" y="1129838"/>
                  <a:pt x="134380" y="1120313"/>
                </a:cubicBezTo>
                <a:cubicBezTo>
                  <a:pt x="124855" y="1110788"/>
                  <a:pt x="105805" y="1105208"/>
                  <a:pt x="105805" y="1091738"/>
                </a:cubicBezTo>
                <a:cubicBezTo>
                  <a:pt x="105805" y="1079428"/>
                  <a:pt x="155909" y="1065512"/>
                  <a:pt x="162955" y="1063163"/>
                </a:cubicBezTo>
                <a:cubicBezTo>
                  <a:pt x="147080" y="1059988"/>
                  <a:pt x="124310" y="1067108"/>
                  <a:pt x="115330" y="1053638"/>
                </a:cubicBezTo>
                <a:cubicBezTo>
                  <a:pt x="108980" y="1044113"/>
                  <a:pt x="141660" y="1045813"/>
                  <a:pt x="143905" y="1034588"/>
                </a:cubicBezTo>
                <a:cubicBezTo>
                  <a:pt x="146150" y="1023363"/>
                  <a:pt x="129975" y="1016252"/>
                  <a:pt x="124855" y="1006013"/>
                </a:cubicBezTo>
                <a:cubicBezTo>
                  <a:pt x="85420" y="927143"/>
                  <a:pt x="150875" y="1030755"/>
                  <a:pt x="96280" y="948863"/>
                </a:cubicBezTo>
                <a:cubicBezTo>
                  <a:pt x="93105" y="936163"/>
                  <a:pt x="91912" y="922795"/>
                  <a:pt x="86755" y="910763"/>
                </a:cubicBezTo>
                <a:cubicBezTo>
                  <a:pt x="82246" y="900241"/>
                  <a:pt x="69324" y="893521"/>
                  <a:pt x="67705" y="882188"/>
                </a:cubicBezTo>
                <a:cubicBezTo>
                  <a:pt x="65854" y="869229"/>
                  <a:pt x="74055" y="856788"/>
                  <a:pt x="77230" y="844088"/>
                </a:cubicBezTo>
                <a:cubicBezTo>
                  <a:pt x="55005" y="777413"/>
                  <a:pt x="51830" y="805988"/>
                  <a:pt x="67705" y="758363"/>
                </a:cubicBezTo>
                <a:cubicBezTo>
                  <a:pt x="58180" y="752013"/>
                  <a:pt x="39130" y="750761"/>
                  <a:pt x="39130" y="739313"/>
                </a:cubicBezTo>
                <a:cubicBezTo>
                  <a:pt x="39130" y="729273"/>
                  <a:pt x="60605" y="736888"/>
                  <a:pt x="67705" y="729788"/>
                </a:cubicBezTo>
                <a:cubicBezTo>
                  <a:pt x="74805" y="722688"/>
                  <a:pt x="70958" y="709053"/>
                  <a:pt x="77230" y="701213"/>
                </a:cubicBezTo>
                <a:cubicBezTo>
                  <a:pt x="84381" y="692274"/>
                  <a:pt x="96280" y="688513"/>
                  <a:pt x="105805" y="682163"/>
                </a:cubicBezTo>
                <a:cubicBezTo>
                  <a:pt x="80405" y="678988"/>
                  <a:pt x="53372" y="682145"/>
                  <a:pt x="29605" y="672638"/>
                </a:cubicBezTo>
                <a:cubicBezTo>
                  <a:pt x="20283" y="668909"/>
                  <a:pt x="50340" y="669385"/>
                  <a:pt x="58180" y="663113"/>
                </a:cubicBezTo>
                <a:cubicBezTo>
                  <a:pt x="119728" y="613874"/>
                  <a:pt x="33981" y="648954"/>
                  <a:pt x="105805" y="625013"/>
                </a:cubicBezTo>
                <a:cubicBezTo>
                  <a:pt x="102630" y="615488"/>
                  <a:pt x="101156" y="605215"/>
                  <a:pt x="96280" y="596438"/>
                </a:cubicBezTo>
                <a:cubicBezTo>
                  <a:pt x="85161" y="576424"/>
                  <a:pt x="58180" y="539288"/>
                  <a:pt x="58180" y="539288"/>
                </a:cubicBezTo>
                <a:cubicBezTo>
                  <a:pt x="64530" y="529763"/>
                  <a:pt x="82350" y="520952"/>
                  <a:pt x="77230" y="510713"/>
                </a:cubicBezTo>
                <a:cubicBezTo>
                  <a:pt x="60315" y="476884"/>
                  <a:pt x="0" y="527275"/>
                  <a:pt x="67705" y="482138"/>
                </a:cubicBezTo>
                <a:cubicBezTo>
                  <a:pt x="64530" y="466263"/>
                  <a:pt x="53732" y="450079"/>
                  <a:pt x="58180" y="434513"/>
                </a:cubicBezTo>
                <a:cubicBezTo>
                  <a:pt x="74690" y="376728"/>
                  <a:pt x="114695" y="457373"/>
                  <a:pt x="67705" y="386888"/>
                </a:cubicBezTo>
                <a:cubicBezTo>
                  <a:pt x="114680" y="355572"/>
                  <a:pt x="95912" y="381574"/>
                  <a:pt x="67705" y="339263"/>
                </a:cubicBezTo>
                <a:cubicBezTo>
                  <a:pt x="62136" y="330909"/>
                  <a:pt x="61355" y="320213"/>
                  <a:pt x="58180" y="310688"/>
                </a:cubicBezTo>
                <a:cubicBezTo>
                  <a:pt x="61355" y="301163"/>
                  <a:pt x="67705" y="292153"/>
                  <a:pt x="67705" y="282113"/>
                </a:cubicBezTo>
                <a:cubicBezTo>
                  <a:pt x="67705" y="239780"/>
                  <a:pt x="35955" y="260946"/>
                  <a:pt x="86755" y="244013"/>
                </a:cubicBezTo>
                <a:cubicBezTo>
                  <a:pt x="82744" y="237996"/>
                  <a:pt x="53251" y="199186"/>
                  <a:pt x="58180" y="186863"/>
                </a:cubicBezTo>
                <a:cubicBezTo>
                  <a:pt x="62432" y="176234"/>
                  <a:pt x="77230" y="174163"/>
                  <a:pt x="86755" y="167813"/>
                </a:cubicBezTo>
                <a:cubicBezTo>
                  <a:pt x="65002" y="160562"/>
                  <a:pt x="29605" y="154787"/>
                  <a:pt x="29605" y="120188"/>
                </a:cubicBezTo>
                <a:cubicBezTo>
                  <a:pt x="29605" y="110148"/>
                  <a:pt x="48655" y="113838"/>
                  <a:pt x="58180" y="110663"/>
                </a:cubicBezTo>
                <a:cubicBezTo>
                  <a:pt x="61355" y="101138"/>
                  <a:pt x="58725" y="86578"/>
                  <a:pt x="67705" y="82088"/>
                </a:cubicBezTo>
                <a:cubicBezTo>
                  <a:pt x="76685" y="77598"/>
                  <a:pt x="89180" y="98713"/>
                  <a:pt x="96280" y="91613"/>
                </a:cubicBezTo>
                <a:cubicBezTo>
                  <a:pt x="107728" y="80165"/>
                  <a:pt x="102630" y="59863"/>
                  <a:pt x="105805" y="43988"/>
                </a:cubicBezTo>
                <a:cubicBezTo>
                  <a:pt x="121680" y="50338"/>
                  <a:pt x="137421" y="57035"/>
                  <a:pt x="153430" y="63038"/>
                </a:cubicBezTo>
                <a:cubicBezTo>
                  <a:pt x="162831" y="66563"/>
                  <a:pt x="171965" y="72563"/>
                  <a:pt x="182005" y="72563"/>
                </a:cubicBezTo>
                <a:cubicBezTo>
                  <a:pt x="192045" y="72563"/>
                  <a:pt x="201055" y="66213"/>
                  <a:pt x="210580" y="63038"/>
                </a:cubicBezTo>
                <a:cubicBezTo>
                  <a:pt x="216930" y="53513"/>
                  <a:pt x="218182" y="34463"/>
                  <a:pt x="229630" y="34463"/>
                </a:cubicBezTo>
                <a:cubicBezTo>
                  <a:pt x="239670" y="34463"/>
                  <a:pt x="229115" y="63038"/>
                  <a:pt x="239155" y="63038"/>
                </a:cubicBezTo>
                <a:cubicBezTo>
                  <a:pt x="249195" y="63038"/>
                  <a:pt x="245505" y="43988"/>
                  <a:pt x="248680" y="34463"/>
                </a:cubicBezTo>
                <a:cubicBezTo>
                  <a:pt x="261380" y="37638"/>
                  <a:pt x="276558" y="35810"/>
                  <a:pt x="286780" y="43988"/>
                </a:cubicBezTo>
                <a:cubicBezTo>
                  <a:pt x="294620" y="50260"/>
                  <a:pt x="289205" y="65463"/>
                  <a:pt x="296305" y="72563"/>
                </a:cubicBezTo>
                <a:cubicBezTo>
                  <a:pt x="306834" y="83092"/>
                  <a:pt x="309005" y="80501"/>
                  <a:pt x="324880" y="82088"/>
                </a:cubicBezTo>
                <a:close/>
              </a:path>
            </a:pathLst>
          </a:custGeom>
          <a:solidFill>
            <a:srgbClr val="263B74"/>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pic>
        <p:nvPicPr>
          <p:cNvPr descr="http://i4.mirror.co.uk/incoming/article3254110.ece/alternates/s615/%C2%A3%C2%A3%C2%A3-Richard-Fellows.jpg" id="194" name="Google Shape;194;p4"/>
          <p:cNvPicPr preferRelativeResize="0"/>
          <p:nvPr/>
        </p:nvPicPr>
        <p:blipFill rotWithShape="1">
          <a:blip r:embed="rId3">
            <a:alphaModFix/>
          </a:blip>
          <a:srcRect b="0" l="20358" r="30778" t="0"/>
          <a:stretch/>
        </p:blipFill>
        <p:spPr>
          <a:xfrm>
            <a:off x="702109" y="1734422"/>
            <a:ext cx="1101789" cy="1417229"/>
          </a:xfrm>
          <a:prstGeom prst="rect">
            <a:avLst/>
          </a:prstGeom>
          <a:noFill/>
          <a:ln>
            <a:noFill/>
          </a:ln>
          <a:effectLst>
            <a:outerShdw blurRad="50800" rotWithShape="0" algn="tl" dir="2700000" dist="38100">
              <a:srgbClr val="000000">
                <a:alpha val="40000"/>
              </a:srgbClr>
            </a:outerShdw>
          </a:effectLst>
        </p:spPr>
      </p:pic>
      <p:sp>
        <p:nvSpPr>
          <p:cNvPr id="195" name="Google Shape;195;p4"/>
          <p:cNvSpPr txBox="1"/>
          <p:nvPr/>
        </p:nvSpPr>
        <p:spPr>
          <a:xfrm>
            <a:off x="2049810" y="1887087"/>
            <a:ext cx="6848279" cy="1384995"/>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GB" sz="1400">
                <a:solidFill>
                  <a:schemeClr val="lt1"/>
                </a:solidFill>
                <a:latin typeface="Arial"/>
                <a:ea typeface="Arial"/>
                <a:cs typeface="Arial"/>
                <a:sym typeface="Arial"/>
              </a:rPr>
              <a:t>Richard Fellows, 15, drowned after swimming with friends near Arrow Valley Country Park in Redditch. The emergency services rescued him about two hours after the alarm was raised.</a:t>
            </a:r>
            <a:endParaRPr sz="1400">
              <a:solidFill>
                <a:schemeClr val="lt1"/>
              </a:solidFill>
              <a:latin typeface="Arial"/>
              <a:ea typeface="Arial"/>
              <a:cs typeface="Arial"/>
              <a:sym typeface="Arial"/>
            </a:endParaRPr>
          </a:p>
          <a:p>
            <a:pPr indent="0" lvl="0" marL="0" marR="0" rtl="0" algn="just">
              <a:spcBef>
                <a:spcPts val="0"/>
              </a:spcBef>
              <a:spcAft>
                <a:spcPts val="0"/>
              </a:spcAft>
              <a:buNone/>
            </a:pPr>
            <a:r>
              <a:t/>
            </a:r>
            <a:endParaRPr sz="1400">
              <a:solidFill>
                <a:schemeClr val="lt1"/>
              </a:solidFill>
              <a:latin typeface="Arial"/>
              <a:ea typeface="Arial"/>
              <a:cs typeface="Arial"/>
              <a:sym typeface="Arial"/>
            </a:endParaRPr>
          </a:p>
          <a:p>
            <a:pPr indent="0" lvl="0" marL="0" marR="0" rtl="0" algn="just">
              <a:spcBef>
                <a:spcPts val="0"/>
              </a:spcBef>
              <a:spcAft>
                <a:spcPts val="0"/>
              </a:spcAft>
              <a:buNone/>
            </a:pPr>
            <a:r>
              <a:rPr lang="en-GB" sz="1400">
                <a:solidFill>
                  <a:schemeClr val="lt1"/>
                </a:solidFill>
                <a:latin typeface="Arial"/>
                <a:ea typeface="Arial"/>
                <a:cs typeface="Arial"/>
                <a:sym typeface="Arial"/>
              </a:rPr>
              <a:t>His family was left devastated, his dad said “there’s a hole in our lives that can’t be filled”.</a:t>
            </a:r>
            <a:endParaRPr/>
          </a:p>
        </p:txBody>
      </p:sp>
      <p:sp>
        <p:nvSpPr>
          <p:cNvPr id="196" name="Google Shape;196;p4"/>
          <p:cNvSpPr txBox="1"/>
          <p:nvPr/>
        </p:nvSpPr>
        <p:spPr>
          <a:xfrm>
            <a:off x="2049810" y="3439683"/>
            <a:ext cx="6264197" cy="2031325"/>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GB" sz="1400">
                <a:solidFill>
                  <a:schemeClr val="lt1"/>
                </a:solidFill>
                <a:latin typeface="Arial"/>
                <a:ea typeface="Arial"/>
                <a:cs typeface="Arial"/>
                <a:sym typeface="Arial"/>
              </a:rPr>
              <a:t>Dylan Ramsay, 13, drowned after swimming at Hill Top Quarry in Lancashire. The emergency crews were called to the site but he was pronounced dead at the scene. Dylan’s mother paid tribute to her son who she described as a “bright young man who enjoyed life to the maximum and was a thrill seeker.” </a:t>
            </a:r>
            <a:endParaRPr/>
          </a:p>
          <a:p>
            <a:pPr indent="0" lvl="0" marL="0" marR="0" rtl="0" algn="just">
              <a:spcBef>
                <a:spcPts val="0"/>
              </a:spcBef>
              <a:spcAft>
                <a:spcPts val="0"/>
              </a:spcAft>
              <a:buNone/>
            </a:pPr>
            <a:r>
              <a:t/>
            </a:r>
            <a:endParaRPr sz="1400">
              <a:solidFill>
                <a:schemeClr val="lt1"/>
              </a:solidFill>
              <a:latin typeface="Arial"/>
              <a:ea typeface="Arial"/>
              <a:cs typeface="Arial"/>
              <a:sym typeface="Arial"/>
            </a:endParaRPr>
          </a:p>
          <a:p>
            <a:pPr indent="0" lvl="0" marL="0" marR="0" rtl="0" algn="just">
              <a:spcBef>
                <a:spcPts val="0"/>
              </a:spcBef>
              <a:spcAft>
                <a:spcPts val="0"/>
              </a:spcAft>
              <a:buNone/>
            </a:pPr>
            <a:r>
              <a:rPr lang="en-GB" sz="1400">
                <a:solidFill>
                  <a:schemeClr val="lt1"/>
                </a:solidFill>
                <a:latin typeface="Arial"/>
                <a:ea typeface="Arial"/>
                <a:cs typeface="Arial"/>
                <a:sym typeface="Arial"/>
              </a:rPr>
              <a:t>She also said “I want people to know that he was a strong lad and a very capable swimmer, despite this he still found himself in trouble and unable to swim a short distance to safety. This message is to highlight the dangers of open water and the devastation it can bring to any normal family.”</a:t>
            </a:r>
            <a:endParaRPr sz="1400">
              <a:solidFill>
                <a:schemeClr val="lt1"/>
              </a:solidFill>
              <a:latin typeface="Arial"/>
              <a:ea typeface="Arial"/>
              <a:cs typeface="Arial"/>
              <a:sym typeface="Arial"/>
            </a:endParaRPr>
          </a:p>
        </p:txBody>
      </p:sp>
      <p:pic>
        <p:nvPicPr>
          <p:cNvPr descr="http://ichef.bbci.co.uk/news/304/media/images/53841000/jpg/_53841828_dylanramsay.jpg" id="197" name="Google Shape;197;p4"/>
          <p:cNvPicPr preferRelativeResize="0"/>
          <p:nvPr/>
        </p:nvPicPr>
        <p:blipFill rotWithShape="1">
          <a:blip r:embed="rId4">
            <a:alphaModFix/>
          </a:blip>
          <a:srcRect b="0" l="14688" r="39054" t="0"/>
          <a:stretch/>
        </p:blipFill>
        <p:spPr>
          <a:xfrm>
            <a:off x="702110" y="3669598"/>
            <a:ext cx="1197027" cy="1455640"/>
          </a:xfrm>
          <a:prstGeom prst="rect">
            <a:avLst/>
          </a:prstGeom>
          <a:noFill/>
          <a:ln>
            <a:noFill/>
          </a:ln>
          <a:effectLst>
            <a:outerShdw blurRad="50800" rotWithShape="0" algn="tl" dir="2700000" dist="38100">
              <a:srgbClr val="000000">
                <a:alpha val="40000"/>
              </a:srgbClr>
            </a:outerShdw>
          </a:effectLst>
        </p:spPr>
      </p:pic>
    </p:spTree>
  </p:cSld>
  <p:clrMapOvr>
    <a:masterClrMapping/>
  </p:clrMapOvr>
  <mc:AlternateContent>
    <mc:Choice Requires="p14">
      <p:transition spd="slow" p14:dur="700">
        <p:fade/>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sp>
        <p:nvSpPr>
          <p:cNvPr id="203" name="Google Shape;203;p5"/>
          <p:cNvSpPr txBox="1"/>
          <p:nvPr>
            <p:ph type="title"/>
          </p:nvPr>
        </p:nvSpPr>
        <p:spPr>
          <a:xfrm>
            <a:off x="0" y="152400"/>
            <a:ext cx="6019800" cy="1325563"/>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rgbClr val="002060"/>
              </a:buClr>
              <a:buSzPts val="4400"/>
              <a:buFont typeface="Calibri"/>
              <a:buNone/>
            </a:pPr>
            <a:r>
              <a:rPr lang="en-GB">
                <a:solidFill>
                  <a:srgbClr val="002060"/>
                </a:solidFill>
              </a:rPr>
              <a:t>Why can a strong swimmer drown?</a:t>
            </a:r>
            <a:endParaRPr/>
          </a:p>
        </p:txBody>
      </p:sp>
      <p:sp>
        <p:nvSpPr>
          <p:cNvPr id="204" name="Google Shape;204;p5"/>
          <p:cNvSpPr txBox="1"/>
          <p:nvPr/>
        </p:nvSpPr>
        <p:spPr>
          <a:xfrm>
            <a:off x="628650" y="2068497"/>
            <a:ext cx="8000445" cy="83099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2400">
                <a:solidFill>
                  <a:srgbClr val="002060"/>
                </a:solidFill>
                <a:latin typeface="Calibri"/>
                <a:ea typeface="Calibri"/>
                <a:cs typeface="Calibri"/>
                <a:sym typeface="Calibri"/>
              </a:rPr>
              <a:t>Why do you think these, and many other strong swimmers, drown every year?</a:t>
            </a:r>
            <a:endParaRPr/>
          </a:p>
        </p:txBody>
      </p:sp>
      <p:sp>
        <p:nvSpPr>
          <p:cNvPr id="205" name="Google Shape;205;p5"/>
          <p:cNvSpPr txBox="1"/>
          <p:nvPr/>
        </p:nvSpPr>
        <p:spPr>
          <a:xfrm>
            <a:off x="628649" y="3303973"/>
            <a:ext cx="8000445" cy="83099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2400">
                <a:solidFill>
                  <a:srgbClr val="002060"/>
                </a:solidFill>
                <a:latin typeface="Calibri"/>
                <a:ea typeface="Calibri"/>
                <a:cs typeface="Calibri"/>
                <a:sym typeface="Calibri"/>
              </a:rPr>
              <a:t>There are lots of hazards to be aware of, particularly at places such as rivers, lakes, quarries, and the beach…</a:t>
            </a:r>
            <a:endParaRPr/>
          </a:p>
        </p:txBody>
      </p:sp>
      <p:sp>
        <p:nvSpPr>
          <p:cNvPr id="206" name="Google Shape;206;p5"/>
          <p:cNvSpPr txBox="1"/>
          <p:nvPr/>
        </p:nvSpPr>
        <p:spPr>
          <a:xfrm>
            <a:off x="628648" y="4397406"/>
            <a:ext cx="8000445"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2400">
                <a:solidFill>
                  <a:srgbClr val="002060"/>
                </a:solidFill>
                <a:latin typeface="Calibri"/>
                <a:ea typeface="Calibri"/>
                <a:cs typeface="Calibri"/>
                <a:sym typeface="Calibri"/>
              </a:rPr>
              <a:t>…but one of the biggest risks might be cold water shock.</a:t>
            </a:r>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5"/>
                                        </p:tgtEl>
                                        <p:attrNameLst>
                                          <p:attrName>style.visibility</p:attrName>
                                        </p:attrNameLst>
                                      </p:cBhvr>
                                      <p:to>
                                        <p:strVal val="visible"/>
                                      </p:to>
                                    </p:set>
                                    <p:animEffect filter="fade" transition="in">
                                      <p:cBhvr>
                                        <p:cTn dur="500"/>
                                        <p:tgtEl>
                                          <p:spTgt spid="20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6"/>
                                        </p:tgtEl>
                                        <p:attrNameLst>
                                          <p:attrName>style.visibility</p:attrName>
                                        </p:attrNameLst>
                                      </p:cBhvr>
                                      <p:to>
                                        <p:strVal val="visible"/>
                                      </p:to>
                                    </p:set>
                                    <p:animEffect filter="fade" transition="in">
                                      <p:cBhvr>
                                        <p:cTn dur="500"/>
                                        <p:tgtEl>
                                          <p:spTgt spid="20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6"/>
          <p:cNvSpPr txBox="1"/>
          <p:nvPr>
            <p:ph type="title"/>
          </p:nvPr>
        </p:nvSpPr>
        <p:spPr>
          <a:xfrm>
            <a:off x="376931" y="247301"/>
            <a:ext cx="7886700" cy="1325563"/>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rgbClr val="002060"/>
              </a:buClr>
              <a:buSzPts val="4400"/>
              <a:buFont typeface="Calibri"/>
              <a:buNone/>
            </a:pPr>
            <a:r>
              <a:rPr lang="en-GB">
                <a:solidFill>
                  <a:srgbClr val="002060"/>
                </a:solidFill>
              </a:rPr>
              <a:t>Why do people drown?</a:t>
            </a:r>
            <a:endParaRPr/>
          </a:p>
        </p:txBody>
      </p:sp>
      <p:sp>
        <p:nvSpPr>
          <p:cNvPr id="213" name="Google Shape;213;p6"/>
          <p:cNvSpPr txBox="1"/>
          <p:nvPr/>
        </p:nvSpPr>
        <p:spPr>
          <a:xfrm>
            <a:off x="485335" y="1211784"/>
            <a:ext cx="8173328" cy="28931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2400">
                <a:solidFill>
                  <a:srgbClr val="002060"/>
                </a:solidFill>
                <a:latin typeface="Calibri"/>
                <a:ea typeface="Calibri"/>
                <a:cs typeface="Calibri"/>
                <a:sym typeface="Calibri"/>
              </a:rPr>
              <a:t>Water in rivers, lakes, and the sea around the UK and Ireland is always cold, rarely getting warmer than 15°C (swimming pools are 30°C).</a:t>
            </a:r>
            <a:endParaRPr/>
          </a:p>
          <a:p>
            <a:pPr indent="0" lvl="0" marL="0" marR="0" rtl="0" algn="l">
              <a:spcBef>
                <a:spcPts val="0"/>
              </a:spcBef>
              <a:spcAft>
                <a:spcPts val="0"/>
              </a:spcAft>
              <a:buNone/>
            </a:pPr>
            <a:r>
              <a:t/>
            </a:r>
            <a:endParaRPr sz="1400">
              <a:solidFill>
                <a:srgbClr val="002060"/>
              </a:solidFill>
              <a:latin typeface="Calibri"/>
              <a:ea typeface="Calibri"/>
              <a:cs typeface="Calibri"/>
              <a:sym typeface="Calibri"/>
            </a:endParaRPr>
          </a:p>
          <a:p>
            <a:pPr indent="0" lvl="0" marL="0" marR="0" rtl="0" algn="l">
              <a:spcBef>
                <a:spcPts val="0"/>
              </a:spcBef>
              <a:spcAft>
                <a:spcPts val="0"/>
              </a:spcAft>
              <a:buNone/>
            </a:pPr>
            <a:r>
              <a:rPr lang="en-GB" sz="2400">
                <a:solidFill>
                  <a:srgbClr val="002060"/>
                </a:solidFill>
                <a:latin typeface="Calibri"/>
                <a:ea typeface="Calibri"/>
                <a:cs typeface="Calibri"/>
                <a:sym typeface="Calibri"/>
              </a:rPr>
              <a:t>The shallows get warm in the sun, but deeper water just metres from the shore stays very cold.</a:t>
            </a:r>
            <a:endParaRPr sz="2400">
              <a:solidFill>
                <a:srgbClr val="002060"/>
              </a:solidFill>
              <a:latin typeface="Calibri"/>
              <a:ea typeface="Calibri"/>
              <a:cs typeface="Calibri"/>
              <a:sym typeface="Calibri"/>
            </a:endParaRPr>
          </a:p>
          <a:p>
            <a:pPr indent="0" lvl="0" marL="0" marR="0" rtl="0" algn="l">
              <a:spcBef>
                <a:spcPts val="0"/>
              </a:spcBef>
              <a:spcAft>
                <a:spcPts val="0"/>
              </a:spcAft>
              <a:buNone/>
            </a:pPr>
            <a:r>
              <a:t/>
            </a:r>
            <a:endParaRPr sz="2400">
              <a:solidFill>
                <a:srgbClr val="002060"/>
              </a:solidFill>
              <a:latin typeface="Calibri"/>
              <a:ea typeface="Calibri"/>
              <a:cs typeface="Calibri"/>
              <a:sym typeface="Calibri"/>
            </a:endParaRPr>
          </a:p>
          <a:p>
            <a:pPr indent="0" lvl="0" marL="0" marR="0" rtl="0" algn="l">
              <a:spcBef>
                <a:spcPts val="0"/>
              </a:spcBef>
              <a:spcAft>
                <a:spcPts val="0"/>
              </a:spcAft>
              <a:buNone/>
            </a:pPr>
            <a:r>
              <a:t/>
            </a:r>
            <a:endParaRPr sz="2400">
              <a:solidFill>
                <a:srgbClr val="002060"/>
              </a:solidFill>
              <a:latin typeface="Calibri"/>
              <a:ea typeface="Calibri"/>
              <a:cs typeface="Calibri"/>
              <a:sym typeface="Calibri"/>
            </a:endParaRPr>
          </a:p>
        </p:txBody>
      </p:sp>
      <p:grpSp>
        <p:nvGrpSpPr>
          <p:cNvPr id="214" name="Google Shape;214;p6"/>
          <p:cNvGrpSpPr/>
          <p:nvPr/>
        </p:nvGrpSpPr>
        <p:grpSpPr>
          <a:xfrm>
            <a:off x="1457393" y="3259507"/>
            <a:ext cx="6229213" cy="3025546"/>
            <a:chOff x="1457394" y="2702508"/>
            <a:chExt cx="6229213" cy="3025546"/>
          </a:xfrm>
        </p:grpSpPr>
        <p:pic>
          <p:nvPicPr>
            <p:cNvPr id="215" name="Google Shape;215;p6"/>
            <p:cNvPicPr preferRelativeResize="0"/>
            <p:nvPr/>
          </p:nvPicPr>
          <p:blipFill rotWithShape="1">
            <a:blip r:embed="rId3">
              <a:alphaModFix/>
            </a:blip>
            <a:srcRect b="0" l="3672" r="1365" t="0"/>
            <a:stretch/>
          </p:blipFill>
          <p:spPr>
            <a:xfrm>
              <a:off x="1457394" y="2702508"/>
              <a:ext cx="6229213" cy="3025546"/>
            </a:xfrm>
            <a:prstGeom prst="rect">
              <a:avLst/>
            </a:prstGeom>
            <a:noFill/>
            <a:ln>
              <a:noFill/>
            </a:ln>
          </p:spPr>
        </p:pic>
        <p:pic>
          <p:nvPicPr>
            <p:cNvPr id="216" name="Google Shape;216;p6"/>
            <p:cNvPicPr preferRelativeResize="0"/>
            <p:nvPr/>
          </p:nvPicPr>
          <p:blipFill rotWithShape="1">
            <a:blip r:embed="rId4">
              <a:alphaModFix/>
            </a:blip>
            <a:srcRect b="0" l="0" r="0" t="0"/>
            <a:stretch/>
          </p:blipFill>
          <p:spPr>
            <a:xfrm>
              <a:off x="1645919" y="4035279"/>
              <a:ext cx="5348727" cy="1185278"/>
            </a:xfrm>
            <a:prstGeom prst="rect">
              <a:avLst/>
            </a:prstGeom>
            <a:noFill/>
            <a:ln>
              <a:noFill/>
            </a:ln>
          </p:spPr>
        </p:pic>
      </p:grpSp>
    </p:spTree>
  </p:cSld>
  <p:clrMapOvr>
    <a:masterClrMapping/>
  </p:clrMapOvr>
  <mc:AlternateContent>
    <mc:Choice Requires="p14">
      <p:transition spd="slow" p14:dur="700">
        <p:fade/>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grpSp>
        <p:nvGrpSpPr>
          <p:cNvPr id="222" name="Google Shape;222;p7"/>
          <p:cNvGrpSpPr/>
          <p:nvPr/>
        </p:nvGrpSpPr>
        <p:grpSpPr>
          <a:xfrm>
            <a:off x="1689527" y="3289954"/>
            <a:ext cx="5380576" cy="2789491"/>
            <a:chOff x="982517" y="2020977"/>
            <a:chExt cx="7178966" cy="3436300"/>
          </a:xfrm>
        </p:grpSpPr>
        <p:pic>
          <p:nvPicPr>
            <p:cNvPr id="223" name="Google Shape;223;p7"/>
            <p:cNvPicPr preferRelativeResize="0"/>
            <p:nvPr/>
          </p:nvPicPr>
          <p:blipFill rotWithShape="1">
            <a:blip r:embed="rId3">
              <a:alphaModFix/>
            </a:blip>
            <a:srcRect b="0" l="3672" r="1365" t="0"/>
            <a:stretch/>
          </p:blipFill>
          <p:spPr>
            <a:xfrm>
              <a:off x="982517" y="2020977"/>
              <a:ext cx="7178966" cy="3436300"/>
            </a:xfrm>
            <a:prstGeom prst="rect">
              <a:avLst/>
            </a:prstGeom>
            <a:noFill/>
            <a:ln>
              <a:noFill/>
            </a:ln>
          </p:spPr>
        </p:pic>
        <p:pic>
          <p:nvPicPr>
            <p:cNvPr id="224" name="Google Shape;224;p7"/>
            <p:cNvPicPr preferRelativeResize="0"/>
            <p:nvPr/>
          </p:nvPicPr>
          <p:blipFill rotWithShape="1">
            <a:blip r:embed="rId4">
              <a:alphaModFix/>
            </a:blip>
            <a:srcRect b="0" l="0" r="0" t="0"/>
            <a:stretch/>
          </p:blipFill>
          <p:spPr>
            <a:xfrm>
              <a:off x="1167619" y="3573194"/>
              <a:ext cx="6353637" cy="1407966"/>
            </a:xfrm>
            <a:prstGeom prst="rect">
              <a:avLst/>
            </a:prstGeom>
            <a:noFill/>
            <a:ln>
              <a:noFill/>
            </a:ln>
          </p:spPr>
        </p:pic>
      </p:grpSp>
      <p:sp>
        <p:nvSpPr>
          <p:cNvPr id="225" name="Google Shape;225;p7"/>
          <p:cNvSpPr/>
          <p:nvPr/>
        </p:nvSpPr>
        <p:spPr>
          <a:xfrm>
            <a:off x="692717" y="1246882"/>
            <a:ext cx="8000445" cy="193899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2400">
                <a:solidFill>
                  <a:srgbClr val="002060"/>
                </a:solidFill>
                <a:latin typeface="Calibri"/>
                <a:ea typeface="Calibri"/>
                <a:cs typeface="Calibri"/>
                <a:sym typeface="Calibri"/>
              </a:rPr>
              <a:t>If you jump in, from a bridge or cliff, the affect of the cold water can get you straight away, or if you walk in from the shallows it can get you when you are just out of your depth.</a:t>
            </a:r>
            <a:endParaRPr/>
          </a:p>
          <a:p>
            <a:pPr indent="0" lvl="0" marL="0" marR="0" rtl="0" algn="l">
              <a:spcBef>
                <a:spcPts val="0"/>
              </a:spcBef>
              <a:spcAft>
                <a:spcPts val="0"/>
              </a:spcAft>
              <a:buNone/>
            </a:pPr>
            <a:r>
              <a:t/>
            </a:r>
            <a:endParaRPr sz="2400">
              <a:solidFill>
                <a:srgbClr val="002060"/>
              </a:solidFill>
              <a:latin typeface="Calibri"/>
              <a:ea typeface="Calibri"/>
              <a:cs typeface="Calibri"/>
              <a:sym typeface="Calibri"/>
            </a:endParaRPr>
          </a:p>
          <a:p>
            <a:pPr indent="0" lvl="0" marL="0" marR="0" rtl="0" algn="l">
              <a:spcBef>
                <a:spcPts val="0"/>
              </a:spcBef>
              <a:spcAft>
                <a:spcPts val="0"/>
              </a:spcAft>
              <a:buNone/>
            </a:pPr>
            <a:r>
              <a:rPr lang="en-GB" sz="2400">
                <a:solidFill>
                  <a:srgbClr val="002060"/>
                </a:solidFill>
                <a:latin typeface="Calibri"/>
                <a:ea typeface="Calibri"/>
                <a:cs typeface="Calibri"/>
                <a:sym typeface="Calibri"/>
              </a:rPr>
              <a:t>This is what happens…</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sp>
        <p:nvSpPr>
          <p:cNvPr id="231" name="Google Shape;231;p8"/>
          <p:cNvSpPr txBox="1"/>
          <p:nvPr/>
        </p:nvSpPr>
        <p:spPr>
          <a:xfrm>
            <a:off x="729341" y="2193914"/>
            <a:ext cx="7685315"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800">
                <a:solidFill>
                  <a:srgbClr val="002060"/>
                </a:solidFill>
                <a:latin typeface="Calibri"/>
                <a:ea typeface="Calibri"/>
                <a:cs typeface="Calibri"/>
                <a:sym typeface="Calibri"/>
              </a:rPr>
              <a:t>Dr Gordon Giesbrecht, Professor of Thermophysiology, is a leading researcher in how entering cold water can quickly start the drowning process…</a:t>
            </a:r>
            <a:endParaRPr/>
          </a:p>
          <a:p>
            <a:pPr indent="0" lvl="0" marL="0" marR="0" rtl="0" algn="l">
              <a:spcBef>
                <a:spcPts val="0"/>
              </a:spcBef>
              <a:spcAft>
                <a:spcPts val="0"/>
              </a:spcAft>
              <a:buNone/>
            </a:pPr>
            <a:r>
              <a:t/>
            </a:r>
            <a:endParaRPr sz="1800">
              <a:solidFill>
                <a:srgbClr val="002060"/>
              </a:solidFill>
              <a:latin typeface="Calibri"/>
              <a:ea typeface="Calibri"/>
              <a:cs typeface="Calibri"/>
              <a:sym typeface="Calibri"/>
            </a:endParaRPr>
          </a:p>
          <a:p>
            <a:pPr indent="0" lvl="0" marL="0" marR="0" rtl="0" algn="l">
              <a:spcBef>
                <a:spcPts val="0"/>
              </a:spcBef>
              <a:spcAft>
                <a:spcPts val="0"/>
              </a:spcAft>
              <a:buNone/>
            </a:pPr>
            <a:r>
              <a:rPr lang="en-GB" sz="1800" u="sng">
                <a:solidFill>
                  <a:srgbClr val="002060"/>
                </a:solidFill>
                <a:latin typeface="Calibri"/>
                <a:ea typeface="Calibri"/>
                <a:cs typeface="Calibri"/>
                <a:sym typeface="Calibri"/>
                <a:hlinkClick r:id="rId3">
                  <a:extLst>
                    <a:ext uri="{A12FA001-AC4F-418D-AE19-62706E023703}">
                      <ahyp:hlinkClr val="tx"/>
                    </a:ext>
                  </a:extLst>
                </a:hlinkClick>
              </a:rPr>
              <a:t>When the cold first hits you video 1</a:t>
            </a:r>
            <a:endParaRPr sz="1800">
              <a:solidFill>
                <a:srgbClr val="002060"/>
              </a:solidFill>
              <a:latin typeface="Calibri"/>
              <a:ea typeface="Calibri"/>
              <a:cs typeface="Calibri"/>
              <a:sym typeface="Calibri"/>
            </a:endParaRPr>
          </a:p>
        </p:txBody>
      </p:sp>
      <p:sp>
        <p:nvSpPr>
          <p:cNvPr id="232" name="Google Shape;232;p8"/>
          <p:cNvSpPr txBox="1"/>
          <p:nvPr/>
        </p:nvSpPr>
        <p:spPr>
          <a:xfrm>
            <a:off x="2334985" y="6488668"/>
            <a:ext cx="4474029"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GB" sz="1800">
                <a:solidFill>
                  <a:srgbClr val="002060"/>
                </a:solidFill>
                <a:latin typeface="Calibri"/>
                <a:ea typeface="Calibri"/>
                <a:cs typeface="Calibri"/>
                <a:sym typeface="Calibri"/>
              </a:rPr>
              <a:t>www.coldwaterbootcamp.com</a:t>
            </a:r>
            <a:endParaRPr/>
          </a:p>
        </p:txBody>
      </p:sp>
      <p:sp>
        <p:nvSpPr>
          <p:cNvPr id="233" name="Google Shape;233;p8"/>
          <p:cNvSpPr txBox="1"/>
          <p:nvPr/>
        </p:nvSpPr>
        <p:spPr>
          <a:xfrm>
            <a:off x="729341" y="969535"/>
            <a:ext cx="9144000" cy="107551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GB" sz="4000">
                <a:solidFill>
                  <a:srgbClr val="002060"/>
                </a:solidFill>
                <a:latin typeface="Calibri"/>
                <a:ea typeface="Calibri"/>
                <a:cs typeface="Calibri"/>
                <a:sym typeface="Calibri"/>
              </a:rPr>
              <a:t>When the cold first hits you</a:t>
            </a:r>
            <a:endParaRPr/>
          </a:p>
          <a:p>
            <a:pPr indent="0" lvl="0" marL="0" marR="0" rtl="0" algn="l">
              <a:spcBef>
                <a:spcPts val="0"/>
              </a:spcBef>
              <a:spcAft>
                <a:spcPts val="0"/>
              </a:spcAft>
              <a:buNone/>
            </a:pPr>
            <a:r>
              <a:rPr lang="en-GB" sz="2000">
                <a:solidFill>
                  <a:srgbClr val="002060"/>
                </a:solidFill>
                <a:latin typeface="Calibri"/>
                <a:ea typeface="Calibri"/>
                <a:cs typeface="Calibri"/>
                <a:sym typeface="Calibri"/>
              </a:rPr>
              <a:t>In the first 0-3 minutes you will experience…</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pic>
        <p:nvPicPr>
          <p:cNvPr descr="C:\Documents and Settings\Alan Sutherland\My Documents\Downloads\diagram-first-image.png" id="239" name="Google Shape;239;p9"/>
          <p:cNvPicPr preferRelativeResize="0"/>
          <p:nvPr/>
        </p:nvPicPr>
        <p:blipFill rotWithShape="1">
          <a:blip r:embed="rId3">
            <a:alphaModFix/>
          </a:blip>
          <a:srcRect b="0" l="0" r="0" t="0"/>
          <a:stretch/>
        </p:blipFill>
        <p:spPr>
          <a:xfrm>
            <a:off x="4005818" y="1786353"/>
            <a:ext cx="1299679" cy="3894138"/>
          </a:xfrm>
          <a:prstGeom prst="rect">
            <a:avLst/>
          </a:prstGeom>
          <a:noFill/>
          <a:ln>
            <a:noFill/>
          </a:ln>
        </p:spPr>
      </p:pic>
      <p:sp>
        <p:nvSpPr>
          <p:cNvPr id="240" name="Google Shape;240;p9"/>
          <p:cNvSpPr txBox="1"/>
          <p:nvPr/>
        </p:nvSpPr>
        <p:spPr>
          <a:xfrm>
            <a:off x="247447" y="84789"/>
            <a:ext cx="3374796" cy="8572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GB" sz="4000">
                <a:solidFill>
                  <a:srgbClr val="002060"/>
                </a:solidFill>
                <a:latin typeface="Calibri"/>
                <a:ea typeface="Calibri"/>
                <a:cs typeface="Calibri"/>
                <a:sym typeface="Calibri"/>
              </a:rPr>
              <a:t>When the cold first hits you</a:t>
            </a:r>
            <a:endParaRPr/>
          </a:p>
          <a:p>
            <a:pPr indent="0" lvl="0" marL="0" marR="0" rtl="0" algn="l">
              <a:spcBef>
                <a:spcPts val="0"/>
              </a:spcBef>
              <a:spcAft>
                <a:spcPts val="0"/>
              </a:spcAft>
              <a:buNone/>
            </a:pPr>
            <a:r>
              <a:rPr lang="en-GB" sz="2000">
                <a:solidFill>
                  <a:srgbClr val="002060"/>
                </a:solidFill>
                <a:latin typeface="Calibri"/>
                <a:ea typeface="Calibri"/>
                <a:cs typeface="Calibri"/>
                <a:sym typeface="Calibri"/>
              </a:rPr>
              <a:t>Summary</a:t>
            </a:r>
            <a:endParaRPr/>
          </a:p>
        </p:txBody>
      </p:sp>
      <p:sp>
        <p:nvSpPr>
          <p:cNvPr id="241" name="Google Shape;241;p9"/>
          <p:cNvSpPr txBox="1"/>
          <p:nvPr/>
        </p:nvSpPr>
        <p:spPr>
          <a:xfrm>
            <a:off x="247447" y="1920134"/>
            <a:ext cx="3919443" cy="175432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GB" sz="1800">
                <a:solidFill>
                  <a:srgbClr val="002060"/>
                </a:solidFill>
                <a:latin typeface="Calibri"/>
                <a:ea typeface="Calibri"/>
                <a:cs typeface="Calibri"/>
                <a:sym typeface="Calibri"/>
              </a:rPr>
              <a:t>Big gasps followed by hyperventilation</a:t>
            </a:r>
            <a:endParaRPr/>
          </a:p>
          <a:p>
            <a:pPr indent="-285750" lvl="0" marL="285750" marR="0" rtl="0" algn="l">
              <a:spcBef>
                <a:spcPts val="0"/>
              </a:spcBef>
              <a:spcAft>
                <a:spcPts val="0"/>
              </a:spcAft>
              <a:buClr>
                <a:srgbClr val="002060"/>
              </a:buClr>
              <a:buSzPts val="1800"/>
              <a:buFont typeface="Arial"/>
              <a:buChar char="•"/>
            </a:pPr>
            <a:r>
              <a:rPr lang="en-GB" sz="1800">
                <a:solidFill>
                  <a:srgbClr val="002060"/>
                </a:solidFill>
                <a:latin typeface="Calibri"/>
                <a:ea typeface="Calibri"/>
                <a:cs typeface="Calibri"/>
                <a:sym typeface="Calibri"/>
              </a:rPr>
              <a:t>Causing dizziness and panic</a:t>
            </a:r>
            <a:endParaRPr/>
          </a:p>
          <a:p>
            <a:pPr indent="-285750" lvl="0" marL="285750" marR="0" rtl="0" algn="l">
              <a:spcBef>
                <a:spcPts val="0"/>
              </a:spcBef>
              <a:spcAft>
                <a:spcPts val="0"/>
              </a:spcAft>
              <a:buClr>
                <a:srgbClr val="002060"/>
              </a:buClr>
              <a:buSzPts val="1800"/>
              <a:buFont typeface="Arial"/>
              <a:buChar char="•"/>
            </a:pPr>
            <a:r>
              <a:rPr lang="en-GB" sz="1800">
                <a:solidFill>
                  <a:srgbClr val="002060"/>
                </a:solidFill>
                <a:latin typeface="Calibri"/>
                <a:ea typeface="Calibri"/>
                <a:cs typeface="Calibri"/>
                <a:sym typeface="Calibri"/>
              </a:rPr>
              <a:t>If you inhale water you’ll start to drown</a:t>
            </a:r>
            <a:endParaRPr/>
          </a:p>
          <a:p>
            <a:pPr indent="-171450" lvl="0" marL="285750" marR="0" rtl="0" algn="l">
              <a:spcBef>
                <a:spcPts val="0"/>
              </a:spcBef>
              <a:spcAft>
                <a:spcPts val="0"/>
              </a:spcAft>
              <a:buClr>
                <a:schemeClr val="dk1"/>
              </a:buClr>
              <a:buSzPts val="1800"/>
              <a:buFont typeface="Arial"/>
              <a:buNone/>
            </a:pPr>
            <a:r>
              <a:t/>
            </a:r>
            <a:endParaRPr sz="1800">
              <a:solidFill>
                <a:srgbClr val="002060"/>
              </a:solidFill>
              <a:latin typeface="Calibri"/>
              <a:ea typeface="Calibri"/>
              <a:cs typeface="Calibri"/>
              <a:sym typeface="Calibri"/>
            </a:endParaRPr>
          </a:p>
          <a:p>
            <a:pPr indent="0" lvl="0" marL="0" marR="0" rtl="0" algn="l">
              <a:spcBef>
                <a:spcPts val="0"/>
              </a:spcBef>
              <a:spcAft>
                <a:spcPts val="0"/>
              </a:spcAft>
              <a:buNone/>
            </a:pPr>
            <a:r>
              <a:rPr lang="en-GB" sz="1800" u="sng">
                <a:solidFill>
                  <a:srgbClr val="002060"/>
                </a:solidFill>
                <a:latin typeface="Calibri"/>
                <a:ea typeface="Calibri"/>
                <a:cs typeface="Calibri"/>
                <a:sym typeface="Calibri"/>
                <a:hlinkClick r:id="rId4">
                  <a:extLst>
                    <a:ext uri="{A12FA001-AC4F-418D-AE19-62706E023703}">
                      <ahyp:hlinkClr val="tx"/>
                    </a:ext>
                  </a:extLst>
                </a:hlinkClick>
              </a:rPr>
              <a:t>When the cold first hits you video 2</a:t>
            </a:r>
            <a:endParaRPr sz="1800">
              <a:solidFill>
                <a:srgbClr val="002060"/>
              </a:solidFill>
              <a:latin typeface="Calibri"/>
              <a:ea typeface="Calibri"/>
              <a:cs typeface="Calibri"/>
              <a:sym typeface="Calibri"/>
            </a:endParaRPr>
          </a:p>
        </p:txBody>
      </p:sp>
      <p:sp>
        <p:nvSpPr>
          <p:cNvPr id="242" name="Google Shape;242;p9"/>
          <p:cNvSpPr/>
          <p:nvPr/>
        </p:nvSpPr>
        <p:spPr>
          <a:xfrm>
            <a:off x="5766170" y="2537305"/>
            <a:ext cx="3441792"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GB" sz="1800">
                <a:solidFill>
                  <a:srgbClr val="002060"/>
                </a:solidFill>
                <a:latin typeface="Calibri"/>
                <a:ea typeface="Calibri"/>
                <a:cs typeface="Calibri"/>
                <a:sym typeface="Calibri"/>
              </a:rPr>
              <a:t>Increased blood pressure and heart rate</a:t>
            </a:r>
            <a:endParaRPr/>
          </a:p>
          <a:p>
            <a:pPr indent="-285750" lvl="0" marL="285750" marR="0" rtl="0" algn="l">
              <a:spcBef>
                <a:spcPts val="0"/>
              </a:spcBef>
              <a:spcAft>
                <a:spcPts val="0"/>
              </a:spcAft>
              <a:buClr>
                <a:srgbClr val="002060"/>
              </a:buClr>
              <a:buSzPts val="1800"/>
              <a:buFont typeface="Arial"/>
              <a:buChar char="•"/>
            </a:pPr>
            <a:r>
              <a:rPr lang="en-GB" sz="1800">
                <a:solidFill>
                  <a:srgbClr val="002060"/>
                </a:solidFill>
                <a:latin typeface="Calibri"/>
                <a:ea typeface="Calibri"/>
                <a:cs typeface="Calibri"/>
                <a:sym typeface="Calibri"/>
              </a:rPr>
              <a:t>Can trigger heart attacks in people with medical conditions</a:t>
            </a:r>
            <a:endParaRPr/>
          </a:p>
        </p:txBody>
      </p:sp>
      <p:cxnSp>
        <p:nvCxnSpPr>
          <p:cNvPr id="243" name="Google Shape;243;p9"/>
          <p:cNvCxnSpPr/>
          <p:nvPr/>
        </p:nvCxnSpPr>
        <p:spPr>
          <a:xfrm>
            <a:off x="3968353" y="1920134"/>
            <a:ext cx="630786" cy="0"/>
          </a:xfrm>
          <a:prstGeom prst="straightConnector1">
            <a:avLst/>
          </a:prstGeom>
          <a:noFill/>
          <a:ln cap="flat" cmpd="sng" w="38100">
            <a:solidFill>
              <a:schemeClr val="accent5"/>
            </a:solidFill>
            <a:prstDash val="solid"/>
            <a:round/>
            <a:headEnd len="sm" w="sm" type="none"/>
            <a:tailEnd len="med" w="med" type="triangle"/>
          </a:ln>
          <a:effectLst>
            <a:outerShdw blurRad="40000" rotWithShape="0" dir="5400000" dist="23000">
              <a:srgbClr val="000000">
                <a:alpha val="34901"/>
              </a:srgbClr>
            </a:outerShdw>
          </a:effectLst>
        </p:spPr>
      </p:cxnSp>
      <p:cxnSp>
        <p:nvCxnSpPr>
          <p:cNvPr id="244" name="Google Shape;244;p9"/>
          <p:cNvCxnSpPr/>
          <p:nvPr/>
        </p:nvCxnSpPr>
        <p:spPr>
          <a:xfrm rot="10800000">
            <a:off x="4749871" y="2823943"/>
            <a:ext cx="921346" cy="0"/>
          </a:xfrm>
          <a:prstGeom prst="straightConnector1">
            <a:avLst/>
          </a:prstGeom>
          <a:noFill/>
          <a:ln cap="flat" cmpd="sng" w="38100">
            <a:solidFill>
              <a:schemeClr val="accent5"/>
            </a:solidFill>
            <a:prstDash val="solid"/>
            <a:round/>
            <a:headEnd len="sm" w="sm" type="none"/>
            <a:tailEnd len="med" w="med" type="triangle"/>
          </a:ln>
          <a:effectLst>
            <a:outerShdw blurRad="40000" rotWithShape="0" dir="5400000" dist="23000">
              <a:srgbClr val="000000">
                <a:alpha val="34901"/>
              </a:srgbClr>
            </a:outerShdw>
          </a:effectLst>
        </p:spPr>
      </p:cxnSp>
      <p:pic>
        <p:nvPicPr>
          <p:cNvPr id="245" name="Google Shape;245;p9"/>
          <p:cNvPicPr preferRelativeResize="0"/>
          <p:nvPr/>
        </p:nvPicPr>
        <p:blipFill rotWithShape="1">
          <a:blip r:embed="rId5">
            <a:alphaModFix/>
          </a:blip>
          <a:srcRect b="0" l="0" r="0" t="0"/>
          <a:stretch/>
        </p:blipFill>
        <p:spPr>
          <a:xfrm flipH="1">
            <a:off x="4634810" y="2683109"/>
            <a:ext cx="281668" cy="281668"/>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theme/theme1.xml><?xml version="1.0" encoding="utf-8"?>
<a:theme xmlns:a="http://schemas.openxmlformats.org/drawingml/2006/main" xmlns:r="http://schemas.openxmlformats.org/officeDocument/2006/relationships" name="Custom Design">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RLSS powerpoint template Karen">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2016-04-06T12:45:49Z</dcterms:created>
  <dc:creator>Michael Dunn</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0x0101006E83F6D11CC3FB4EA99A10B778CDA40F</vt:lpwstr>
  </property>
</Properties>
</file>