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400" r:id="rId2"/>
    <p:sldId id="324" r:id="rId3"/>
    <p:sldId id="411" r:id="rId4"/>
    <p:sldId id="384" r:id="rId5"/>
    <p:sldId id="403" r:id="rId6"/>
    <p:sldId id="385" r:id="rId7"/>
  </p:sldIdLst>
  <p:sldSz cx="12192000" cy="6858000"/>
  <p:notesSz cx="6889750" cy="10018713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Necchi" initials="JN" lastIdx="25" clrIdx="0">
    <p:extLst>
      <p:ext uri="{19B8F6BF-5375-455C-9EA6-DF929625EA0E}">
        <p15:presenceInfo xmlns:p15="http://schemas.microsoft.com/office/powerpoint/2012/main" userId="S-1-5-21-515967899-1972579041-1801674531-196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4" autoAdjust="0"/>
    <p:restoredTop sz="59418" autoAdjust="0"/>
  </p:normalViewPr>
  <p:slideViewPr>
    <p:cSldViewPr snapToGrid="0">
      <p:cViewPr varScale="1">
        <p:scale>
          <a:sx n="52" d="100"/>
          <a:sy n="52" d="100"/>
        </p:scale>
        <p:origin x="2054" y="48"/>
      </p:cViewPr>
      <p:guideLst/>
    </p:cSldViewPr>
  </p:slideViewPr>
  <p:outlineViewPr>
    <p:cViewPr>
      <p:scale>
        <a:sx n="33" d="100"/>
        <a:sy n="33" d="100"/>
      </p:scale>
      <p:origin x="0" y="-467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309" cy="501497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832" y="0"/>
            <a:ext cx="2986309" cy="501497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0FA9CCE3-EFA0-4FB7-A056-46B706607E0B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216"/>
            <a:ext cx="2986309" cy="501497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832" y="9517216"/>
            <a:ext cx="2986309" cy="501497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F6AA78C0-8285-418A-9167-3CAE576E90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118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85558" cy="5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92431" rIns="92431" bIns="92431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02598" y="0"/>
            <a:ext cx="2985558" cy="5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92431" rIns="92431" bIns="92431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39738" y="1252538"/>
            <a:ext cx="6010275" cy="3381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8976" y="4821506"/>
            <a:ext cx="5511800" cy="394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92431" rIns="92431" bIns="92431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516040"/>
            <a:ext cx="2985558" cy="5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92431" rIns="92431" bIns="92431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02598" y="9516040"/>
            <a:ext cx="2985558" cy="5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01" tIns="46001" rIns="92001" bIns="46001" anchor="b" anchorCtr="0">
            <a:noAutofit/>
          </a:bodyPr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6934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77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eaLnBrk="1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FB5CB-43DB-2441-AB80-F05084AC5D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52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FB5CB-43DB-2441-AB80-F05084AC5D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36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FB5CB-43DB-2441-AB80-F05084AC5D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6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37457" y="365125"/>
            <a:ext cx="114517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A24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EE3A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37457" y="1825625"/>
            <a:ext cx="1145177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layout 1">
  <p:cSld name="Comparison layout 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ape 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37457" y="365125"/>
            <a:ext cx="114517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A24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EE3A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37457" y="1825625"/>
            <a:ext cx="554082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6226629" y="1825625"/>
            <a:ext cx="5562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layout 2">
  <p:cSld name="Comparison layout 2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37458" y="1824037"/>
            <a:ext cx="5540828" cy="68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95AE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195A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6226628" y="1824035"/>
            <a:ext cx="5562601" cy="68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95AE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195A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37457" y="365125"/>
            <a:ext cx="114517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A24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EE3A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3"/>
          </p:nvPr>
        </p:nvSpPr>
        <p:spPr>
          <a:xfrm>
            <a:off x="337457" y="2505075"/>
            <a:ext cx="5540829" cy="367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4"/>
          </p:nvPr>
        </p:nvSpPr>
        <p:spPr>
          <a:xfrm>
            <a:off x="6226629" y="2505073"/>
            <a:ext cx="5562600" cy="3671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2">
  <p:cSld name="Divider 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95AE"/>
          </a:solidFill>
          <a:ln w="12700" cap="flat" cmpd="sng">
            <a:solidFill>
              <a:srgbClr val="5C95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 rot="-1015902">
            <a:off x="-21937122" y="-5432470"/>
            <a:ext cx="50666933" cy="21268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2871216" y="586582"/>
            <a:ext cx="876561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3396343" y="3066257"/>
            <a:ext cx="82404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4">
  <p:cSld name="Divider 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3C47"/>
          </a:solidFill>
          <a:ln w="12700" cap="flat" cmpd="sng">
            <a:solidFill>
              <a:srgbClr val="5C95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Shape 71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 rot="-1015902">
            <a:off x="-21937122" y="-5432470"/>
            <a:ext cx="50666933" cy="2126830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2980944" y="586582"/>
            <a:ext cx="865588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3396343" y="3066257"/>
            <a:ext cx="82404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7" r:id="rId4"/>
    <p:sldLayoutId id="214748365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entry and ex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31105"/>
            <a:ext cx="11451772" cy="1325563"/>
          </a:xfrm>
        </p:spPr>
        <p:txBody>
          <a:bodyPr/>
          <a:lstStyle/>
          <a:p>
            <a:r>
              <a:rPr lang="en-GB" sz="3300" dirty="0" smtClean="0"/>
              <a:t>Buoyancy and balance</a:t>
            </a:r>
            <a:endParaRPr lang="en-GB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26667-4FE2-374C-AF0A-CB12B1E350B3}" type="slidenum">
              <a:rPr lang="en-US" smtClean="0">
                <a:solidFill>
                  <a:srgbClr val="555555">
                    <a:tint val="75000"/>
                  </a:srgbClr>
                </a:solidFill>
              </a:rPr>
              <a:pPr/>
              <a:t>2</a:t>
            </a:fld>
            <a:endParaRPr lang="en-US">
              <a:solidFill>
                <a:srgbClr val="555555">
                  <a:tint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38138" y="1456668"/>
            <a:ext cx="11451772" cy="4351338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</a:rPr>
              <a:t>On the </a:t>
            </a:r>
            <a:r>
              <a:rPr lang="en-GB" sz="2400" dirty="0" smtClean="0">
                <a:solidFill>
                  <a:schemeClr val="tx1"/>
                </a:solidFill>
              </a:rPr>
              <a:t>back.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On the </a:t>
            </a:r>
            <a:r>
              <a:rPr lang="en-GB" sz="2400" dirty="0" smtClean="0">
                <a:solidFill>
                  <a:schemeClr val="tx1"/>
                </a:solidFill>
              </a:rPr>
              <a:t>front.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Tuck </a:t>
            </a:r>
            <a:r>
              <a:rPr lang="en-GB" sz="2400" dirty="0" smtClean="0">
                <a:solidFill>
                  <a:schemeClr val="tx1"/>
                </a:solidFill>
              </a:rPr>
              <a:t>float.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In different </a:t>
            </a:r>
            <a:r>
              <a:rPr lang="en-GB" sz="2400" dirty="0" smtClean="0">
                <a:solidFill>
                  <a:schemeClr val="tx1"/>
                </a:solidFill>
              </a:rPr>
              <a:t>shapes.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Linking shapes in </a:t>
            </a:r>
            <a:r>
              <a:rPr lang="en-GB" sz="2400" dirty="0" smtClean="0">
                <a:solidFill>
                  <a:schemeClr val="tx1"/>
                </a:solidFill>
              </a:rPr>
              <a:t>pairs/groups.</a:t>
            </a:r>
            <a:endParaRPr lang="en-GB" sz="24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9951" y="1760899"/>
            <a:ext cx="4217771" cy="204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2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ll floa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31105"/>
            <a:ext cx="11451772" cy="1325563"/>
          </a:xfrm>
        </p:spPr>
        <p:txBody>
          <a:bodyPr/>
          <a:lstStyle/>
          <a:p>
            <a:r>
              <a:rPr lang="en-GB" sz="3300" dirty="0" smtClean="0"/>
              <a:t>Rotation and orientation</a:t>
            </a:r>
            <a:endParaRPr lang="en-GB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26667-4FE2-374C-AF0A-CB12B1E350B3}" type="slidenum">
              <a:rPr lang="en-US" smtClean="0">
                <a:solidFill>
                  <a:srgbClr val="555555">
                    <a:tint val="75000"/>
                  </a:srgbClr>
                </a:solidFill>
              </a:rPr>
              <a:pPr/>
              <a:t>4</a:t>
            </a:fld>
            <a:endParaRPr lang="en-US">
              <a:solidFill>
                <a:srgbClr val="555555">
                  <a:tint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Turning.</a:t>
            </a:r>
            <a:endParaRPr lang="en-GB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Regaining </a:t>
            </a:r>
            <a:r>
              <a:rPr lang="en-GB" sz="2400" dirty="0" smtClean="0">
                <a:solidFill>
                  <a:schemeClr val="tx1"/>
                </a:solidFill>
              </a:rPr>
              <a:t>standing.</a:t>
            </a:r>
            <a:endParaRPr lang="en-GB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Forward roll and backward </a:t>
            </a:r>
            <a:r>
              <a:rPr lang="en-GB" sz="2400" dirty="0" smtClean="0">
                <a:solidFill>
                  <a:schemeClr val="tx1"/>
                </a:solidFill>
              </a:rPr>
              <a:t>roll.</a:t>
            </a:r>
            <a:endParaRPr lang="en-GB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Surface </a:t>
            </a:r>
            <a:r>
              <a:rPr lang="en-GB" sz="2400" dirty="0" smtClean="0">
                <a:solidFill>
                  <a:schemeClr val="tx1"/>
                </a:solidFill>
              </a:rPr>
              <a:t>dive.</a:t>
            </a:r>
            <a:endParaRPr lang="en-GB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Orientation – knowing where and which way up you </a:t>
            </a:r>
            <a:r>
              <a:rPr lang="en-GB" sz="2400" dirty="0" smtClean="0">
                <a:solidFill>
                  <a:schemeClr val="tx1"/>
                </a:solidFill>
              </a:rPr>
              <a:t>are.</a:t>
            </a:r>
            <a:endParaRPr lang="en-GB" sz="2400" dirty="0">
              <a:solidFill>
                <a:schemeClr val="tx1"/>
              </a:solidFill>
            </a:endParaRPr>
          </a:p>
          <a:p>
            <a:pPr marL="5080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37" y="347824"/>
            <a:ext cx="1479588" cy="147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Ro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7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72" y="522991"/>
            <a:ext cx="11451772" cy="1325563"/>
          </a:xfrm>
        </p:spPr>
        <p:txBody>
          <a:bodyPr/>
          <a:lstStyle/>
          <a:p>
            <a:r>
              <a:rPr lang="en-GB" sz="3300" dirty="0" smtClean="0"/>
              <a:t>Streamlining</a:t>
            </a:r>
            <a:endParaRPr lang="en-GB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F26667-4FE2-374C-AF0A-CB12B1E350B3}" type="slidenum">
              <a:rPr lang="en-US" smtClean="0">
                <a:solidFill>
                  <a:srgbClr val="555555">
                    <a:tint val="75000"/>
                  </a:srgbClr>
                </a:solidFill>
              </a:rPr>
              <a:pPr/>
              <a:t>6</a:t>
            </a:fld>
            <a:endParaRPr lang="en-US">
              <a:solidFill>
                <a:srgbClr val="555555">
                  <a:tint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562072" y="1797247"/>
            <a:ext cx="5017633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Long, flat body position.</a:t>
            </a:r>
            <a:endParaRPr lang="en-GB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Push and glide: on front, on back, on side, to the pool floor.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Key part of all strokes.</a:t>
            </a:r>
          </a:p>
          <a:p>
            <a:pPr marL="5080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400" y="1603310"/>
            <a:ext cx="4496400" cy="29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8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wim England 1">
      <a:dk1>
        <a:srgbClr val="555555"/>
      </a:dk1>
      <a:lt1>
        <a:srgbClr val="FFFFFF"/>
      </a:lt1>
      <a:dk2>
        <a:srgbClr val="000000"/>
      </a:dk2>
      <a:lt2>
        <a:srgbClr val="EEEEEE"/>
      </a:lt2>
      <a:accent1>
        <a:srgbClr val="7FCDE2"/>
      </a:accent1>
      <a:accent2>
        <a:srgbClr val="2095AE"/>
      </a:accent2>
      <a:accent3>
        <a:srgbClr val="EE3A24"/>
      </a:accent3>
      <a:accent4>
        <a:srgbClr val="FFFFFF"/>
      </a:accent4>
      <a:accent5>
        <a:srgbClr val="FFFFFF"/>
      </a:accent5>
      <a:accent6>
        <a:srgbClr val="FFFFFF"/>
      </a:accent6>
      <a:hlink>
        <a:srgbClr val="2095AE"/>
      </a:hlink>
      <a:folHlink>
        <a:srgbClr val="7FCDE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16646</TotalTime>
  <Words>89</Words>
  <Application>Microsoft Office PowerPoint</Application>
  <PresentationFormat>Widescreen</PresentationFormat>
  <Paragraphs>23</Paragraphs>
  <Slides>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Buoyancy and balance</vt:lpstr>
      <vt:lpstr>PowerPoint Presentation</vt:lpstr>
      <vt:lpstr>Rotation and orientation</vt:lpstr>
      <vt:lpstr>PowerPoint Presentation</vt:lpstr>
      <vt:lpstr>Streamlining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AQUATICS TO CHILDREN WITH LEARNING DIFFICULTIES</dc:title>
  <dc:creator>Jenny Norvill</dc:creator>
  <cp:lastModifiedBy>Allison Holley</cp:lastModifiedBy>
  <cp:revision>154</cp:revision>
  <cp:lastPrinted>2019-09-26T11:41:54Z</cp:lastPrinted>
  <dcterms:modified xsi:type="dcterms:W3CDTF">2021-06-16T10:02:23Z</dcterms:modified>
</cp:coreProperties>
</file>