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5" r:id="rId5"/>
    <p:sldId id="258" r:id="rId6"/>
    <p:sldId id="266" r:id="rId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22CB56-4D09-4BD3-9BB5-CA4B7E993D82}">
          <p14:sldIdLst>
            <p14:sldId id="265"/>
            <p14:sldId id="25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6FF"/>
    <a:srgbClr val="FF0000"/>
    <a:srgbClr val="FFFFFF"/>
    <a:srgbClr val="8C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3DBFE-E74E-4AE1-AB3E-A1F73EED27AA}" v="1" dt="2020-07-09T09:04:49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3" autoAdjust="0"/>
    <p:restoredTop sz="93850" autoAdjust="0"/>
  </p:normalViewPr>
  <p:slideViewPr>
    <p:cSldViewPr>
      <p:cViewPr varScale="1">
        <p:scale>
          <a:sx n="110" d="100"/>
          <a:sy n="110" d="100"/>
        </p:scale>
        <p:origin x="165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51A1EC8-C4AF-4FE8-B73E-04891579CC55}" type="datetimeFigureOut">
              <a:rPr lang="en-GB" smtClean="0"/>
              <a:pPr/>
              <a:t>15/07/2020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1C37622-E8EB-46CD-A098-5D6381FAD0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31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5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25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48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B3B5-B967-4714-9312-1B97616749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63DF-83E9-4DAB-8BB8-5DF99F631F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7FD5-1E57-41BD-B13D-CE5ED13525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9E7B-2A15-4072-9CA0-C21498C75D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21F5-1799-4E3B-97A2-551CDE3C51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7B73-F6ED-4FC9-84CE-F669526122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3A5D-04AA-4CDF-82C7-9477174301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4275-8C9C-44F7-A339-1A96F1D458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D6C7-6A10-47A2-B263-85FBCE3D6D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7E50-CA2D-4EC0-AD76-B8BB8C61C8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6325-AC28-481E-8DFA-87FA49B46E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A74E319-ED2E-4DB6-B478-8439C5D80C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EF05F-63D5-4C3F-8BCE-BF9EFDFB7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71"/>
            <a:ext cx="9172096" cy="6879071"/>
          </a:xfrm>
          <a:prstGeom prst="rect">
            <a:avLst/>
          </a:prstGeom>
        </p:spPr>
      </p:pic>
      <p:pic>
        <p:nvPicPr>
          <p:cNvPr id="7" name="Picture 1" descr="Title_flash.png">
            <a:extLst>
              <a:ext uri="{FF2B5EF4-FFF2-40B4-BE49-F238E27FC236}">
                <a16:creationId xmlns:a16="http://schemas.microsoft.com/office/drawing/2014/main" id="{786D9CC7-5577-4AFE-AA00-F385B5495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7282A-626D-41F9-B709-A934FD98ED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755574" y="764704"/>
            <a:ext cx="7840905" cy="5551396"/>
          </a:xfrm>
          <a:prstGeom prst="rect">
            <a:avLst/>
          </a:prstGeom>
        </p:spPr>
      </p:pic>
      <p:sp>
        <p:nvSpPr>
          <p:cNvPr id="4147" name="Text Box 65"/>
          <p:cNvSpPr txBox="1">
            <a:spLocks noChangeArrowheads="1"/>
          </p:cNvSpPr>
          <p:nvPr/>
        </p:nvSpPr>
        <p:spPr bwMode="auto">
          <a:xfrm>
            <a:off x="1691680" y="50167"/>
            <a:ext cx="4824536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  <a:ea typeface="MS PGothic" pitchFamily="34" charset="-128"/>
              </a:rPr>
              <a:t>SS Peter &amp; Paul FFL Autumn 2020 Menu Week 1 </a:t>
            </a:r>
          </a:p>
          <a:p>
            <a:pPr algn="ctr">
              <a:spcBef>
                <a:spcPts val="600"/>
              </a:spcBef>
            </a:pPr>
            <a:r>
              <a:rPr lang="en-GB" sz="1000" b="1" dirty="0">
                <a:solidFill>
                  <a:schemeClr val="bg1"/>
                </a:solidFill>
                <a:ea typeface="MS PGothic" pitchFamily="34" charset="-128"/>
              </a:rPr>
              <a:t>W/C 01/09, 21/09, 12/10</a:t>
            </a:r>
            <a:endParaRPr lang="en-GB" sz="1000" dirty="0"/>
          </a:p>
          <a:p>
            <a:pPr algn="ctr"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  <a:ea typeface="MS PGothic" pitchFamily="34" charset="-128"/>
              </a:rPr>
              <a:t>  </a:t>
            </a:r>
          </a:p>
          <a:p>
            <a:pPr algn="ctr">
              <a:spcBef>
                <a:spcPts val="600"/>
              </a:spcBef>
            </a:pPr>
            <a:endParaRPr lang="en-GB" sz="14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51747"/>
              </p:ext>
            </p:extLst>
          </p:nvPr>
        </p:nvGraphicFramePr>
        <p:xfrm>
          <a:off x="755574" y="764704"/>
          <a:ext cx="7840904" cy="5551396"/>
        </p:xfrm>
        <a:graphic>
          <a:graphicData uri="http://schemas.openxmlformats.org/drawingml/2006/table">
            <a:tbl>
              <a:tblPr/>
              <a:tblGrid>
                <a:gridCol w="1143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8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425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487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and Tomato Pizza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**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Dough Balls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Gill Sans"/>
                        </a:rPr>
                        <a:t>(V)</a:t>
                      </a: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Cheesy tomato topped pizza slice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Chicken Burger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Potato Wedges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chicken slices served in a soft bun with lettuce and mayonnaise</a:t>
                      </a:r>
                      <a:endParaRPr lang="en-GB" sz="900" b="0" i="0" u="none" strike="noStrike" kern="1200" baseline="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Turkey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Gravy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Succulent roast turkey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Pasta Bolognese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classic Italian beef </a:t>
                      </a:r>
                      <a:r>
                        <a:rPr kumimoji="0" lang="en-GB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bolognese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in a yummy tomato sauce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Golden 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Crispy fish fingers and scrummy 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26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Gill Sans"/>
                        </a:rPr>
                        <a:t>Vegetarian Wrap (V)</a:t>
                      </a:r>
                    </a:p>
                    <a:p>
                      <a:pPr algn="ctr"/>
                      <a:endParaRPr lang="en-GB" sz="500" b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Gill Sans"/>
                        </a:rPr>
                        <a:t>A soft wrap filled with lightly spiced vegetables and rice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Mac ‘N’ Cheese 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Gill Sans"/>
                        </a:rPr>
                        <a:t>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Traditional baked macaroni in a creamy cheese sauce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Quorn 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Gravy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traditional Quorn roast with fluffy roasties and tasty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Hotdog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Potato Wedges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Gill Sans"/>
                        </a:rPr>
                        <a:t>(V)</a:t>
                      </a: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Our favourite vegetarian hotdog served with ketchup in a soft sub roll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Quorn Nuggets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Gill Sans"/>
                        </a:rPr>
                        <a:t>(V)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Crispy Quorn nuggets and scrummy chips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Jacket Potato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Salmon Mayonnaise***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939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Packed Lunch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Ham or Cheese Sandwich or Daily Special Wrap or Baguette served with Veg Sticks, Fresh Fruit or Dessert of the 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010760"/>
                  </a:ext>
                </a:extLst>
              </a:tr>
              <a:tr h="46818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Jacket Potato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Jacket Potato with a Choice of Fillings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449290"/>
                  </a:ext>
                </a:extLst>
              </a:tr>
              <a:tr h="64115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Broccoli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Cabbage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Broccoli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38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Secret Brownie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Fruit Slices*</a:t>
                      </a:r>
                      <a:endParaRPr lang="en-GB" sz="900" b="1" i="1" baseline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Orange and Carrot Cake*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1" baseline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Banana Flapjack*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Apple and Berry Crumble*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Custard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Raspberry Ripple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Fruit Slices*</a:t>
                      </a:r>
                      <a:endParaRPr lang="en-GB" sz="900" b="1" i="1" baseline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732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Cool Water, Fruit Juice, Fresh Fruit, Freshly Baked Bread, Milk and Yoghurt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*Fruit Based  **Wholegrain ***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Gill Sans" pitchFamily="34" charset="0"/>
                        </a:rPr>
                        <a:t>Oily Fish (V) Vegetarian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C198E2D-C844-47DE-8967-A85882710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E46DDF-4E5C-4456-8A82-BC86BE4C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111"/>
            <a:ext cx="9168149" cy="6876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318C3A-4FC0-449B-A6DE-E41536FE4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755576" y="799108"/>
            <a:ext cx="7791453" cy="5552102"/>
          </a:xfrm>
          <a:prstGeom prst="rect">
            <a:avLst/>
          </a:prstGeom>
        </p:spPr>
      </p:pic>
      <p:pic>
        <p:nvPicPr>
          <p:cNvPr id="9" name="Picture 1" descr="Title_flash.png">
            <a:extLst>
              <a:ext uri="{FF2B5EF4-FFF2-40B4-BE49-F238E27FC236}">
                <a16:creationId xmlns:a16="http://schemas.microsoft.com/office/drawing/2014/main" id="{2079EB72-3EB6-424F-81CD-3E8715482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9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60" name="Group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5744"/>
              </p:ext>
            </p:extLst>
          </p:nvPr>
        </p:nvGraphicFramePr>
        <p:xfrm>
          <a:off x="755576" y="799109"/>
          <a:ext cx="7791453" cy="5535102"/>
        </p:xfrm>
        <a:graphic>
          <a:graphicData uri="http://schemas.openxmlformats.org/drawingml/2006/table">
            <a:tbl>
              <a:tblPr/>
              <a:tblGrid>
                <a:gridCol w="112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5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184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31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Vegetable Supreme  Pizza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**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Dough Balls 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(V)</a:t>
                      </a: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Cheesy tomato topped pizza slice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Chicken Tikka Masala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Rice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Succulent chicken in a mild curry sauce</a:t>
                      </a: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Gammon </a:t>
                      </a: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Crispy roast gammon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ase" latinLnBrk="0" hangingPunct="1"/>
                      <a:r>
                        <a:rPr lang="en-GB" sz="900" b="1" i="0" u="none" strike="noStrike" kern="1200" baseline="0" dirty="0">
                          <a:solidFill>
                            <a:srgbClr val="000000"/>
                          </a:solidFill>
                          <a:latin typeface="Gill Sans"/>
                          <a:ea typeface="+mn-ea"/>
                          <a:cs typeface="+mn-cs"/>
                        </a:rPr>
                        <a:t>Cottage Pie</a:t>
                      </a:r>
                    </a:p>
                    <a:p>
                      <a:pPr algn="ctr" rtl="0" eaLnBrk="1" fontAlgn="base" latinLnBrk="0" hangingPunct="1"/>
                      <a:endParaRPr lang="en-GB" sz="500" b="0" i="0" u="none" strike="noStrike" kern="1200" baseline="0" dirty="0">
                        <a:solidFill>
                          <a:srgbClr val="000000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  <a:p>
                      <a:pPr algn="ctr" rtl="0" eaLnBrk="1" fontAlgn="base" latinLnBrk="0" hangingPunct="1"/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classic British dish made with beef mince and topped with mashed potato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Golden 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Crispy fish fingers and scrummy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86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Sausages  and Mashed Potato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Rich Gravy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Gill Sans"/>
                        </a:rPr>
                        <a:t>(V)</a:t>
                      </a:r>
                      <a:endParaRPr kumimoji="0" lang="en-GB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Fluffy mashed potato with vegetarian sausages and rich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Mac ‘N’ Cheese 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Gill Sans"/>
                        </a:rPr>
                        <a:t>(V)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Traditional baked macaroni in a creamy cheese sauce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Pastry Slice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Gravy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Gill Sans"/>
                        </a:rPr>
                        <a:t>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Butternut squash and potatoes wrapped in  flaky pastry 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Vegetable Style Meatballs in Tomato Sauce (V)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Pasta**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Vegetarian meatballs in a tomato sauce with pasta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Soft Taco and Chips </a:t>
                      </a:r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Gill Sans"/>
                        </a:rPr>
                        <a:t>(V)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soft taco shell filled with a yummy vegetable and tomato chilli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95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Packed Lunch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Ham or Cheese Sandwich or Daily Special Wrap or Baguette served with Veg Sticks and Fresh Fruit or Dessert of the 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3975"/>
                  </a:ext>
                </a:extLst>
              </a:tr>
              <a:tr h="50795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Jacket Potato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Jacket Potato with a Choice of Fillings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382683"/>
                  </a:ext>
                </a:extLst>
              </a:tr>
              <a:tr h="64147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Broccoli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Cauliflower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Cabbage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Carrots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Broccoli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49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Creamy Rice Pudding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Peach Slices*</a:t>
                      </a:r>
                      <a:endParaRPr lang="en-GB" sz="900" b="1" i="1" baseline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Apple and Carrot Yoghurt Muffin*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Oatie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Biscuit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Fruit Slices*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Chocolate Cake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Fruit Slices*</a:t>
                      </a:r>
                      <a:endParaRPr lang="en-GB" sz="900" b="1" i="1" baseline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Strawberry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Fruit Slices*</a:t>
                      </a:r>
                      <a:endParaRPr lang="en-GB" sz="900" b="1" i="1" baseline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212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Cool Water, Fruit Juice, Fresh Fruit, Freshly Baked Bread, Milk and Yoghurt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*Fruit Based  **Wholegrain ***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Gill Sans" pitchFamily="34" charset="0"/>
                        </a:rPr>
                        <a:t>Oily Fish (V) Vegetarian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0C42ECA-09A2-437F-91B3-FE772A53A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  <p:sp>
        <p:nvSpPr>
          <p:cNvPr id="11" name="Text Box 65">
            <a:extLst>
              <a:ext uri="{FF2B5EF4-FFF2-40B4-BE49-F238E27FC236}">
                <a16:creationId xmlns:a16="http://schemas.microsoft.com/office/drawing/2014/main" id="{E14B38CF-EB8D-4D31-8955-D321BAD1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50167"/>
            <a:ext cx="482453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  <a:ea typeface="MS PGothic" pitchFamily="34" charset="-128"/>
              </a:rPr>
              <a:t>SS Peter &amp; Paul FFL  Autumn 2020 Menu Week 2 </a:t>
            </a:r>
          </a:p>
          <a:p>
            <a:pPr algn="ctr">
              <a:spcBef>
                <a:spcPts val="600"/>
              </a:spcBef>
            </a:pPr>
            <a:r>
              <a:rPr lang="en-GB" sz="1000" b="1" dirty="0">
                <a:solidFill>
                  <a:schemeClr val="bg1"/>
                </a:solidFill>
                <a:ea typeface="MS PGothic" pitchFamily="34" charset="-128"/>
              </a:rPr>
              <a:t>W/C,,,, 07/09, 28/09, 19/10</a:t>
            </a:r>
            <a:endParaRPr lang="en-GB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E46DDF-4E5C-4456-8A82-BC86BE4C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73"/>
            <a:ext cx="9151565" cy="6863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318C3A-4FC0-449B-A6DE-E41536FE4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755576" y="799108"/>
            <a:ext cx="7791453" cy="5552102"/>
          </a:xfrm>
          <a:prstGeom prst="rect">
            <a:avLst/>
          </a:prstGeom>
        </p:spPr>
      </p:pic>
      <p:pic>
        <p:nvPicPr>
          <p:cNvPr id="9" name="Picture 1" descr="Title_flash.png">
            <a:extLst>
              <a:ext uri="{FF2B5EF4-FFF2-40B4-BE49-F238E27FC236}">
                <a16:creationId xmlns:a16="http://schemas.microsoft.com/office/drawing/2014/main" id="{2079EB72-3EB6-424F-81CD-3E8715482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9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60" name="Group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48338"/>
              </p:ext>
            </p:extLst>
          </p:nvPr>
        </p:nvGraphicFramePr>
        <p:xfrm>
          <a:off x="755576" y="799109"/>
          <a:ext cx="7791453" cy="5562318"/>
        </p:xfrm>
        <a:graphic>
          <a:graphicData uri="http://schemas.openxmlformats.org/drawingml/2006/table">
            <a:tbl>
              <a:tblPr/>
              <a:tblGrid>
                <a:gridCol w="112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5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58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78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and Tomato Pizza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**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Dough Balls 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Cheesy tomato topped pizza slice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Sausages and Mashed Potato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9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with Rich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Traditional pork sausages and mashed potato with rich gravy</a:t>
                      </a:r>
                      <a:endParaRPr lang="en-GB" sz="900" b="0" i="0" u="none" strike="noStrike" kern="1200" baseline="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Chicken Breast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Gravy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Moist roast chicken 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Favourite Beef Lasagne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 </a:t>
                      </a: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Garlic and Herb Bread Wedge**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classic Italian beef lasagne baked in a creamy cheese sauce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Golden 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Crispy fish fingers and scrummy 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10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Chinese Vegetable Noodles 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Traditional Chinese egg noodles with stir fried vegetables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Quorn Bolognese **(V)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Penne pasta in a yummy tomato and Quorn sauce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Quorn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Gravy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Gill Sans"/>
                        </a:rPr>
                        <a:t>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traditional Quorn roast 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Mild Bean Chilli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a </a:t>
                      </a: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Rice side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**(V)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Super yummy mildly spiced vegetable chilli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The Incredible Burger 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delicious Southern style vegetable burger with scrummy chips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88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Packed Lunch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Ham or Cheese Sandwich or Daily Special Wrap or Baguette served with Veg Sticks and Fresh Fruit or Dessert of the 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3975"/>
                  </a:ext>
                </a:extLst>
              </a:tr>
              <a:tr h="51299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Jacket Potato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Jacket Potato with a Choice of Fillings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382683"/>
                  </a:ext>
                </a:extLst>
              </a:tr>
              <a:tr h="63633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Broccoli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Carrots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Cabbage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Broccoli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06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Raspberry Yoghurt Cake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Fruit Slices*</a:t>
                      </a:r>
                      <a:endParaRPr lang="en-GB" sz="900" b="1" i="1" baseline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Shortbread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Custard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&amp; Peach Slices*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Flapjack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Fruit Slices *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Chocolate Brownie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Chopped Apricots*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Fruit Slices*</a:t>
                      </a:r>
                      <a:endParaRPr lang="en-GB" sz="900" b="1" i="1" baseline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362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Cool Water, Fruit Juice, Fresh Fruit, Freshly Baked Bread, Milk and Yoghurt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*Fruit Based  **Wholegrain ***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Gill Sans" pitchFamily="34" charset="0"/>
                        </a:rPr>
                        <a:t>Oily Fish (V) Vegetarian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0C42ECA-09A2-437F-91B3-FE772A53A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  <p:sp>
        <p:nvSpPr>
          <p:cNvPr id="11" name="Text Box 65">
            <a:extLst>
              <a:ext uri="{FF2B5EF4-FFF2-40B4-BE49-F238E27FC236}">
                <a16:creationId xmlns:a16="http://schemas.microsoft.com/office/drawing/2014/main" id="{E14B38CF-EB8D-4D31-8955-D321BAD1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50167"/>
            <a:ext cx="482453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  <a:ea typeface="MS PGothic" pitchFamily="34" charset="-128"/>
              </a:rPr>
              <a:t>SS Peter &amp; Paul FFL Autumn 2020 Menu Week 3 </a:t>
            </a:r>
          </a:p>
          <a:p>
            <a:pPr algn="ctr">
              <a:spcBef>
                <a:spcPts val="600"/>
              </a:spcBef>
            </a:pPr>
            <a:r>
              <a:rPr lang="en-GB" sz="1000" b="1" dirty="0">
                <a:solidFill>
                  <a:schemeClr val="bg1"/>
                </a:solidFill>
                <a:ea typeface="MS PGothic" pitchFamily="34" charset="-128"/>
              </a:rPr>
              <a:t>W/</a:t>
            </a:r>
            <a:r>
              <a:rPr lang="en-GB" sz="1000" b="1">
                <a:solidFill>
                  <a:schemeClr val="bg1"/>
                </a:solidFill>
                <a:ea typeface="MS PGothic" pitchFamily="34" charset="-128"/>
              </a:rPr>
              <a:t>C,,, </a:t>
            </a:r>
            <a:r>
              <a:rPr lang="en-GB" sz="1000" b="1" dirty="0">
                <a:solidFill>
                  <a:schemeClr val="bg1"/>
                </a:solidFill>
                <a:ea typeface="MS PGothic" pitchFamily="34" charset="-128"/>
              </a:rPr>
              <a:t>13/07, 14/09, 05/10</a:t>
            </a:r>
            <a:endParaRPr lang="en-GB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7497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7C01168EC5054DB55C1296F1588B27" ma:contentTypeVersion="13" ma:contentTypeDescription="Create a new document." ma:contentTypeScope="" ma:versionID="3b4e918bb15e42e9513ea8aa5bca2977">
  <xsd:schema xmlns:xsd="http://www.w3.org/2001/XMLSchema" xmlns:xs="http://www.w3.org/2001/XMLSchema" xmlns:p="http://schemas.microsoft.com/office/2006/metadata/properties" xmlns:ns3="0226113c-3129-43f9-b08e-240b38d665fb" xmlns:ns4="bae498df-a0f5-4cf7-89b7-baefd9f87416" targetNamespace="http://schemas.microsoft.com/office/2006/metadata/properties" ma:root="true" ma:fieldsID="556860398e43384880eaf9f2fad6cc50" ns3:_="" ns4:_="">
    <xsd:import namespace="0226113c-3129-43f9-b08e-240b38d665fb"/>
    <xsd:import namespace="bae498df-a0f5-4cf7-89b7-baefd9f874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6113c-3129-43f9-b08e-240b38d66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498df-a0f5-4cf7-89b7-baefd9f87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0C9781-3A03-46B4-9B71-5405CDBA4A9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A98EA39-054D-4680-837E-91522723D9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CABD4A-10E3-4F0F-AD56-9A4BC17DA9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6113c-3129-43f9-b08e-240b38d665fb"/>
    <ds:schemaRef ds:uri="bae498df-a0f5-4cf7-89b7-baefd9f874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58905</TotalTime>
  <Words>916</Words>
  <Application>Microsoft Office PowerPoint</Application>
  <PresentationFormat>On-screen Show (4:3)</PresentationFormat>
  <Paragraphs>243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Gill Sans</vt:lpstr>
      <vt:lpstr>Default Design</vt:lpstr>
      <vt:lpstr>PowerPoint Presentation</vt:lpstr>
      <vt:lpstr>PowerPoint Presentation</vt:lpstr>
      <vt:lpstr>PowerPoint Presentation</vt:lpstr>
    </vt:vector>
  </TitlesOfParts>
  <Company>Compass Group UK &amp; Ireland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wallisp1</dc:creator>
  <cp:lastModifiedBy>Sarah Page</cp:lastModifiedBy>
  <cp:revision>2884</cp:revision>
  <cp:lastPrinted>2020-02-12T10:14:41Z</cp:lastPrinted>
  <dcterms:created xsi:type="dcterms:W3CDTF">2009-01-30T08:49:11Z</dcterms:created>
  <dcterms:modified xsi:type="dcterms:W3CDTF">2020-07-15T09:21:24Z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0x010100387C01168EC5054DB55C1296F1588B27</vt:lpwstr>
  </property>
</Properties>
</file>