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2" r:id="rId1"/>
  </p:sldMasterIdLst>
  <p:sldIdLst>
    <p:sldId id="256" r:id="rId2"/>
    <p:sldId id="257" r:id="rId3"/>
    <p:sldId id="300" r:id="rId4"/>
    <p:sldId id="258" r:id="rId5"/>
    <p:sldId id="297" r:id="rId6"/>
    <p:sldId id="259" r:id="rId7"/>
    <p:sldId id="285" r:id="rId8"/>
    <p:sldId id="260" r:id="rId9"/>
    <p:sldId id="296" r:id="rId10"/>
    <p:sldId id="261" r:id="rId11"/>
    <p:sldId id="292" r:id="rId12"/>
    <p:sldId id="262" r:id="rId13"/>
    <p:sldId id="293" r:id="rId14"/>
    <p:sldId id="263" r:id="rId15"/>
    <p:sldId id="286" r:id="rId16"/>
    <p:sldId id="264" r:id="rId17"/>
    <p:sldId id="298" r:id="rId18"/>
    <p:sldId id="265" r:id="rId19"/>
    <p:sldId id="299" r:id="rId20"/>
    <p:sldId id="266" r:id="rId21"/>
    <p:sldId id="303" r:id="rId22"/>
    <p:sldId id="267" r:id="rId23"/>
    <p:sldId id="291" r:id="rId24"/>
    <p:sldId id="268" r:id="rId25"/>
    <p:sldId id="287" r:id="rId26"/>
    <p:sldId id="269" r:id="rId27"/>
    <p:sldId id="270" r:id="rId28"/>
    <p:sldId id="288" r:id="rId29"/>
    <p:sldId id="271" r:id="rId30"/>
    <p:sldId id="289" r:id="rId31"/>
    <p:sldId id="273" r:id="rId32"/>
    <p:sldId id="295" r:id="rId33"/>
    <p:sldId id="274" r:id="rId34"/>
    <p:sldId id="301" r:id="rId35"/>
    <p:sldId id="275" r:id="rId36"/>
    <p:sldId id="294" r:id="rId37"/>
    <p:sldId id="276" r:id="rId38"/>
    <p:sldId id="277" r:id="rId39"/>
    <p:sldId id="278" r:id="rId40"/>
    <p:sldId id="279" r:id="rId41"/>
    <p:sldId id="280" r:id="rId42"/>
    <p:sldId id="281" r:id="rId43"/>
    <p:sldId id="282" r:id="rId44"/>
    <p:sldId id="283" r:id="rId45"/>
    <p:sldId id="284" r:id="rId46"/>
    <p:sldId id="302" r:id="rId4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221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D54348DA-2871-45D7-B498-D4B9AE5CF9C2}" type="datetimeFigureOut">
              <a:rPr lang="en-GB" smtClean="0"/>
              <a:t>13/07/2020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53B961A7-23B1-4066-838A-37C99CFBEDFB}" type="slidenum">
              <a:rPr lang="en-GB" smtClean="0"/>
              <a:t>‹#›</a:t>
            </a:fld>
            <a:endParaRPr lang="en-GB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1662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348DA-2871-45D7-B498-D4B9AE5CF9C2}" type="datetimeFigureOut">
              <a:rPr lang="en-GB" smtClean="0"/>
              <a:t>13/07/2020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961A7-23B1-4066-838A-37C99CFBEDF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3052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348DA-2871-45D7-B498-D4B9AE5CF9C2}" type="datetimeFigureOut">
              <a:rPr lang="en-GB" smtClean="0"/>
              <a:t>13/07/2020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961A7-23B1-4066-838A-37C99CFBEDFB}" type="slidenum">
              <a:rPr lang="en-GB" smtClean="0"/>
              <a:t>‹#›</a:t>
            </a:fld>
            <a:endParaRPr lang="en-GB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8755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348DA-2871-45D7-B498-D4B9AE5CF9C2}" type="datetimeFigureOut">
              <a:rPr lang="en-GB" smtClean="0"/>
              <a:t>13/07/2020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961A7-23B1-4066-838A-37C99CFBEDFB}" type="slidenum">
              <a:rPr lang="en-GB" smtClean="0"/>
              <a:t>‹#›</a:t>
            </a:fld>
            <a:endParaRPr lang="en-GB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0513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348DA-2871-45D7-B498-D4B9AE5CF9C2}" type="datetimeFigureOut">
              <a:rPr lang="en-GB" smtClean="0"/>
              <a:t>13/07/2020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961A7-23B1-4066-838A-37C99CFBEDF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5364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348DA-2871-45D7-B498-D4B9AE5CF9C2}" type="datetimeFigureOut">
              <a:rPr lang="en-GB" smtClean="0"/>
              <a:t>13/07/2020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961A7-23B1-4066-838A-37C99CFBEDFB}" type="slidenum">
              <a:rPr lang="en-GB" smtClean="0"/>
              <a:t>‹#›</a:t>
            </a:fld>
            <a:endParaRPr lang="en-GB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7981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348DA-2871-45D7-B498-D4B9AE5CF9C2}" type="datetimeFigureOut">
              <a:rPr lang="en-GB" smtClean="0"/>
              <a:t>13/07/2020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961A7-23B1-4066-838A-37C99CFBEDFB}" type="slidenum">
              <a:rPr lang="en-GB" smtClean="0"/>
              <a:t>‹#›</a:t>
            </a:fld>
            <a:endParaRPr lang="en-GB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7193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348DA-2871-45D7-B498-D4B9AE5CF9C2}" type="datetimeFigureOut">
              <a:rPr lang="en-GB" smtClean="0"/>
              <a:t>13/07/2020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961A7-23B1-4066-838A-37C99CFBEDFB}" type="slidenum">
              <a:rPr lang="en-GB" smtClean="0"/>
              <a:t>‹#›</a:t>
            </a:fld>
            <a:endParaRPr lang="en-GB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1440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348DA-2871-45D7-B498-D4B9AE5CF9C2}" type="datetimeFigureOut">
              <a:rPr lang="en-GB" smtClean="0"/>
              <a:t>13/07/2020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961A7-23B1-4066-838A-37C99CFBEDFB}" type="slidenum">
              <a:rPr lang="en-GB" smtClean="0"/>
              <a:t>‹#›</a:t>
            </a:fld>
            <a:endParaRPr lang="en-GB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7274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348DA-2871-45D7-B498-D4B9AE5CF9C2}" type="datetimeFigureOut">
              <a:rPr lang="en-GB" smtClean="0"/>
              <a:t>13/07/2020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961A7-23B1-4066-838A-37C99CFBEDF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7406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348DA-2871-45D7-B498-D4B9AE5CF9C2}" type="datetimeFigureOut">
              <a:rPr lang="en-GB" smtClean="0"/>
              <a:t>13/07/2020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961A7-23B1-4066-838A-37C99CFBEDFB}" type="slidenum">
              <a:rPr lang="en-GB" smtClean="0"/>
              <a:t>‹#›</a:t>
            </a:fld>
            <a:endParaRPr lang="en-GB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3980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348DA-2871-45D7-B498-D4B9AE5CF9C2}" type="datetimeFigureOut">
              <a:rPr lang="en-GB" smtClean="0"/>
              <a:t>13/07/2020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961A7-23B1-4066-838A-37C99CFBEDF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7290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348DA-2871-45D7-B498-D4B9AE5CF9C2}" type="datetimeFigureOut">
              <a:rPr lang="en-GB" smtClean="0"/>
              <a:t>13/07/2020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961A7-23B1-4066-838A-37C99CFBEDFB}" type="slidenum">
              <a:rPr lang="en-GB" smtClean="0"/>
              <a:t>‹#›</a:t>
            </a:fld>
            <a:endParaRPr lang="en-GB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0048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348DA-2871-45D7-B498-D4B9AE5CF9C2}" type="datetimeFigureOut">
              <a:rPr lang="en-GB" smtClean="0"/>
              <a:t>13/07/2020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961A7-23B1-4066-838A-37C99CFBEDFB}" type="slidenum">
              <a:rPr lang="en-GB" smtClean="0"/>
              <a:t>‹#›</a:t>
            </a:fld>
            <a:endParaRPr lang="en-GB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2356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348DA-2871-45D7-B498-D4B9AE5CF9C2}" type="datetimeFigureOut">
              <a:rPr lang="en-GB" smtClean="0"/>
              <a:t>13/07/2020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961A7-23B1-4066-838A-37C99CFBEDF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5759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348DA-2871-45D7-B498-D4B9AE5CF9C2}" type="datetimeFigureOut">
              <a:rPr lang="en-GB" smtClean="0"/>
              <a:t>13/07/2020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961A7-23B1-4066-838A-37C99CFBEDFB}" type="slidenum">
              <a:rPr lang="en-GB" smtClean="0"/>
              <a:t>‹#›</a:t>
            </a:fld>
            <a:endParaRPr lang="en-GB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2032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348DA-2871-45D7-B498-D4B9AE5CF9C2}" type="datetimeFigureOut">
              <a:rPr lang="en-GB" smtClean="0"/>
              <a:t>13/07/2020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961A7-23B1-4066-838A-37C99CFBEDF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0284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4348DA-2871-45D7-B498-D4B9AE5CF9C2}" type="datetimeFigureOut">
              <a:rPr lang="en-GB" smtClean="0"/>
              <a:t>13/07/2020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53B961A7-23B1-4066-838A-37C99CFBEDF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2490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  <p:sldLayoutId id="2147483716" r:id="rId14"/>
    <p:sldLayoutId id="2147483717" r:id="rId15"/>
    <p:sldLayoutId id="2147483718" r:id="rId16"/>
    <p:sldLayoutId id="2147483719" r:id="rId17"/>
  </p:sldLayoutIdLst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11" Type="http://schemas.openxmlformats.org/officeDocument/2006/relationships/image" Target="../media/image67.jpeg"/><Relationship Id="rId5" Type="http://schemas.openxmlformats.org/officeDocument/2006/relationships/image" Target="../media/image61.jpeg"/><Relationship Id="rId10" Type="http://schemas.openxmlformats.org/officeDocument/2006/relationships/image" Target="../media/image66.jpeg"/><Relationship Id="rId4" Type="http://schemas.openxmlformats.org/officeDocument/2006/relationships/image" Target="../media/image60.jpeg"/><Relationship Id="rId9" Type="http://schemas.openxmlformats.org/officeDocument/2006/relationships/image" Target="../media/image65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3" Type="http://schemas.openxmlformats.org/officeDocument/2006/relationships/image" Target="../media/image70.jpeg"/><Relationship Id="rId7" Type="http://schemas.openxmlformats.org/officeDocument/2006/relationships/image" Target="../media/image74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10" Type="http://schemas.openxmlformats.org/officeDocument/2006/relationships/image" Target="../media/image77.jpeg"/><Relationship Id="rId4" Type="http://schemas.openxmlformats.org/officeDocument/2006/relationships/image" Target="../media/image71.jpeg"/><Relationship Id="rId9" Type="http://schemas.openxmlformats.org/officeDocument/2006/relationships/image" Target="../media/image76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eg"/><Relationship Id="rId3" Type="http://schemas.openxmlformats.org/officeDocument/2006/relationships/image" Target="../media/image80.jpeg"/><Relationship Id="rId7" Type="http://schemas.openxmlformats.org/officeDocument/2006/relationships/image" Target="../media/image84.jpeg"/><Relationship Id="rId12" Type="http://schemas.openxmlformats.org/officeDocument/2006/relationships/image" Target="../media/image89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jpeg"/><Relationship Id="rId11" Type="http://schemas.openxmlformats.org/officeDocument/2006/relationships/image" Target="../media/image88.jpeg"/><Relationship Id="rId5" Type="http://schemas.openxmlformats.org/officeDocument/2006/relationships/image" Target="../media/image82.jpeg"/><Relationship Id="rId10" Type="http://schemas.openxmlformats.org/officeDocument/2006/relationships/image" Target="../media/image87.jpeg"/><Relationship Id="rId4" Type="http://schemas.openxmlformats.org/officeDocument/2006/relationships/image" Target="../media/image81.jpeg"/><Relationship Id="rId9" Type="http://schemas.openxmlformats.org/officeDocument/2006/relationships/image" Target="../media/image8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jpeg"/><Relationship Id="rId3" Type="http://schemas.openxmlformats.org/officeDocument/2006/relationships/image" Target="../media/image93.jpeg"/><Relationship Id="rId7" Type="http://schemas.openxmlformats.org/officeDocument/2006/relationships/image" Target="../media/image97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jpeg"/><Relationship Id="rId11" Type="http://schemas.openxmlformats.org/officeDocument/2006/relationships/image" Target="../media/image101.jpeg"/><Relationship Id="rId5" Type="http://schemas.openxmlformats.org/officeDocument/2006/relationships/image" Target="../media/image95.jpeg"/><Relationship Id="rId10" Type="http://schemas.openxmlformats.org/officeDocument/2006/relationships/image" Target="../media/image100.jpeg"/><Relationship Id="rId4" Type="http://schemas.openxmlformats.org/officeDocument/2006/relationships/image" Target="../media/image94.jpeg"/><Relationship Id="rId9" Type="http://schemas.openxmlformats.org/officeDocument/2006/relationships/image" Target="../media/image99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jpeg"/><Relationship Id="rId3" Type="http://schemas.openxmlformats.org/officeDocument/2006/relationships/image" Target="../media/image104.jpeg"/><Relationship Id="rId7" Type="http://schemas.openxmlformats.org/officeDocument/2006/relationships/image" Target="../media/image108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jpeg"/><Relationship Id="rId5" Type="http://schemas.openxmlformats.org/officeDocument/2006/relationships/image" Target="../media/image106.jpeg"/><Relationship Id="rId10" Type="http://schemas.openxmlformats.org/officeDocument/2006/relationships/image" Target="../media/image111.jpeg"/><Relationship Id="rId4" Type="http://schemas.openxmlformats.org/officeDocument/2006/relationships/image" Target="../media/image105.jpeg"/><Relationship Id="rId9" Type="http://schemas.openxmlformats.org/officeDocument/2006/relationships/image" Target="../media/image11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5.jpeg"/><Relationship Id="rId4" Type="http://schemas.openxmlformats.org/officeDocument/2006/relationships/image" Target="../media/image114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11" Type="http://schemas.openxmlformats.org/officeDocument/2006/relationships/image" Target="../media/image18.jpeg"/><Relationship Id="rId5" Type="http://schemas.openxmlformats.org/officeDocument/2006/relationships/image" Target="../media/image12.jpeg"/><Relationship Id="rId10" Type="http://schemas.openxmlformats.org/officeDocument/2006/relationships/image" Target="../media/image17.jpeg"/><Relationship Id="rId4" Type="http://schemas.openxmlformats.org/officeDocument/2006/relationships/image" Target="../media/image11.jpeg"/><Relationship Id="rId9" Type="http://schemas.openxmlformats.org/officeDocument/2006/relationships/image" Target="../media/image16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jpeg"/><Relationship Id="rId3" Type="http://schemas.openxmlformats.org/officeDocument/2006/relationships/image" Target="../media/image117.jpeg"/><Relationship Id="rId7" Type="http://schemas.openxmlformats.org/officeDocument/2006/relationships/image" Target="../media/image121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0.jpeg"/><Relationship Id="rId11" Type="http://schemas.openxmlformats.org/officeDocument/2006/relationships/image" Target="../media/image125.jpeg"/><Relationship Id="rId5" Type="http://schemas.openxmlformats.org/officeDocument/2006/relationships/image" Target="../media/image119.jpeg"/><Relationship Id="rId10" Type="http://schemas.openxmlformats.org/officeDocument/2006/relationships/image" Target="../media/image124.jpeg"/><Relationship Id="rId4" Type="http://schemas.openxmlformats.org/officeDocument/2006/relationships/image" Target="../media/image118.jpeg"/><Relationship Id="rId9" Type="http://schemas.openxmlformats.org/officeDocument/2006/relationships/image" Target="../media/image123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jpeg"/><Relationship Id="rId3" Type="http://schemas.openxmlformats.org/officeDocument/2006/relationships/image" Target="../media/image128.jpeg"/><Relationship Id="rId7" Type="http://schemas.openxmlformats.org/officeDocument/2006/relationships/image" Target="../media/image132.jpeg"/><Relationship Id="rId12" Type="http://schemas.openxmlformats.org/officeDocument/2006/relationships/image" Target="../media/image137.jpe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1.jpeg"/><Relationship Id="rId11" Type="http://schemas.openxmlformats.org/officeDocument/2006/relationships/image" Target="../media/image136.jpeg"/><Relationship Id="rId5" Type="http://schemas.openxmlformats.org/officeDocument/2006/relationships/image" Target="../media/image130.jpeg"/><Relationship Id="rId10" Type="http://schemas.openxmlformats.org/officeDocument/2006/relationships/image" Target="../media/image135.jpeg"/><Relationship Id="rId4" Type="http://schemas.openxmlformats.org/officeDocument/2006/relationships/image" Target="../media/image129.jpeg"/><Relationship Id="rId9" Type="http://schemas.openxmlformats.org/officeDocument/2006/relationships/image" Target="../media/image134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.jpeg"/><Relationship Id="rId3" Type="http://schemas.openxmlformats.org/officeDocument/2006/relationships/image" Target="../media/image140.jpeg"/><Relationship Id="rId7" Type="http://schemas.openxmlformats.org/officeDocument/2006/relationships/image" Target="../media/image144.jpeg"/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3.jpeg"/><Relationship Id="rId5" Type="http://schemas.openxmlformats.org/officeDocument/2006/relationships/image" Target="../media/image142.jpeg"/><Relationship Id="rId10" Type="http://schemas.openxmlformats.org/officeDocument/2006/relationships/image" Target="../media/image147.jpeg"/><Relationship Id="rId4" Type="http://schemas.openxmlformats.org/officeDocument/2006/relationships/image" Target="../media/image141.jpeg"/><Relationship Id="rId9" Type="http://schemas.openxmlformats.org/officeDocument/2006/relationships/image" Target="../media/image14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G"/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2.jpeg"/><Relationship Id="rId5" Type="http://schemas.openxmlformats.org/officeDocument/2006/relationships/image" Target="../media/image151.jpeg"/><Relationship Id="rId4" Type="http://schemas.openxmlformats.org/officeDocument/2006/relationships/image" Target="../media/image150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9.jpeg"/><Relationship Id="rId3" Type="http://schemas.openxmlformats.org/officeDocument/2006/relationships/image" Target="../media/image154.jpeg"/><Relationship Id="rId7" Type="http://schemas.openxmlformats.org/officeDocument/2006/relationships/image" Target="../media/image158.jpeg"/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7.jpeg"/><Relationship Id="rId11" Type="http://schemas.openxmlformats.org/officeDocument/2006/relationships/image" Target="../media/image162.jpeg"/><Relationship Id="rId5" Type="http://schemas.openxmlformats.org/officeDocument/2006/relationships/image" Target="../media/image156.jpeg"/><Relationship Id="rId10" Type="http://schemas.openxmlformats.org/officeDocument/2006/relationships/image" Target="../media/image161.jpeg"/><Relationship Id="rId4" Type="http://schemas.openxmlformats.org/officeDocument/2006/relationships/image" Target="../media/image155.jpeg"/><Relationship Id="rId9" Type="http://schemas.openxmlformats.org/officeDocument/2006/relationships/image" Target="../media/image160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9.jpeg"/><Relationship Id="rId3" Type="http://schemas.openxmlformats.org/officeDocument/2006/relationships/image" Target="../media/image164.jpeg"/><Relationship Id="rId7" Type="http://schemas.openxmlformats.org/officeDocument/2006/relationships/image" Target="../media/image168.jpeg"/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7.jpeg"/><Relationship Id="rId11" Type="http://schemas.openxmlformats.org/officeDocument/2006/relationships/image" Target="../media/image172.jpeg"/><Relationship Id="rId5" Type="http://schemas.openxmlformats.org/officeDocument/2006/relationships/image" Target="../media/image166.jpeg"/><Relationship Id="rId10" Type="http://schemas.openxmlformats.org/officeDocument/2006/relationships/image" Target="../media/image171.jpeg"/><Relationship Id="rId4" Type="http://schemas.openxmlformats.org/officeDocument/2006/relationships/image" Target="../media/image165.jpeg"/><Relationship Id="rId9" Type="http://schemas.openxmlformats.org/officeDocument/2006/relationships/image" Target="../media/image170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0.jpeg"/><Relationship Id="rId3" Type="http://schemas.openxmlformats.org/officeDocument/2006/relationships/image" Target="../media/image175.jpeg"/><Relationship Id="rId7" Type="http://schemas.openxmlformats.org/officeDocument/2006/relationships/image" Target="../media/image179.jpeg"/><Relationship Id="rId12" Type="http://schemas.openxmlformats.org/officeDocument/2006/relationships/image" Target="../media/image184.jpeg"/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8.jpeg"/><Relationship Id="rId11" Type="http://schemas.openxmlformats.org/officeDocument/2006/relationships/image" Target="../media/image183.jpeg"/><Relationship Id="rId5" Type="http://schemas.openxmlformats.org/officeDocument/2006/relationships/image" Target="../media/image177.jpeg"/><Relationship Id="rId10" Type="http://schemas.openxmlformats.org/officeDocument/2006/relationships/image" Target="../media/image182.jpeg"/><Relationship Id="rId4" Type="http://schemas.openxmlformats.org/officeDocument/2006/relationships/image" Target="../media/image176.jpeg"/><Relationship Id="rId9" Type="http://schemas.openxmlformats.org/officeDocument/2006/relationships/image" Target="../media/image18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2.jpeg"/><Relationship Id="rId3" Type="http://schemas.openxmlformats.org/officeDocument/2006/relationships/image" Target="../media/image187.png"/><Relationship Id="rId7" Type="http://schemas.openxmlformats.org/officeDocument/2006/relationships/image" Target="../media/image191.jpeg"/><Relationship Id="rId2" Type="http://schemas.openxmlformats.org/officeDocument/2006/relationships/image" Target="../media/image18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0.jpeg"/><Relationship Id="rId5" Type="http://schemas.openxmlformats.org/officeDocument/2006/relationships/image" Target="../media/image189.jpeg"/><Relationship Id="rId10" Type="http://schemas.openxmlformats.org/officeDocument/2006/relationships/image" Target="../media/image194.jpeg"/><Relationship Id="rId4" Type="http://schemas.openxmlformats.org/officeDocument/2006/relationships/image" Target="../media/image188.jpeg"/><Relationship Id="rId9" Type="http://schemas.openxmlformats.org/officeDocument/2006/relationships/image" Target="../media/image193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5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2.jpeg"/><Relationship Id="rId3" Type="http://schemas.openxmlformats.org/officeDocument/2006/relationships/image" Target="../media/image197.jpeg"/><Relationship Id="rId7" Type="http://schemas.openxmlformats.org/officeDocument/2006/relationships/image" Target="../media/image201.jpeg"/><Relationship Id="rId2" Type="http://schemas.openxmlformats.org/officeDocument/2006/relationships/image" Target="../media/image19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0.jpeg"/><Relationship Id="rId11" Type="http://schemas.openxmlformats.org/officeDocument/2006/relationships/image" Target="../media/image205.jpeg"/><Relationship Id="rId5" Type="http://schemas.openxmlformats.org/officeDocument/2006/relationships/image" Target="../media/image199.jpeg"/><Relationship Id="rId10" Type="http://schemas.openxmlformats.org/officeDocument/2006/relationships/image" Target="../media/image204.jpeg"/><Relationship Id="rId4" Type="http://schemas.openxmlformats.org/officeDocument/2006/relationships/image" Target="../media/image198.jpeg"/><Relationship Id="rId9" Type="http://schemas.openxmlformats.org/officeDocument/2006/relationships/image" Target="../media/image203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6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3.jpeg"/><Relationship Id="rId3" Type="http://schemas.openxmlformats.org/officeDocument/2006/relationships/image" Target="../media/image208.jpeg"/><Relationship Id="rId7" Type="http://schemas.openxmlformats.org/officeDocument/2006/relationships/image" Target="../media/image212.jpeg"/><Relationship Id="rId2" Type="http://schemas.openxmlformats.org/officeDocument/2006/relationships/image" Target="../media/image20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1.jpeg"/><Relationship Id="rId5" Type="http://schemas.openxmlformats.org/officeDocument/2006/relationships/image" Target="../media/image210.jpeg"/><Relationship Id="rId10" Type="http://schemas.openxmlformats.org/officeDocument/2006/relationships/image" Target="../media/image215.jpeg"/><Relationship Id="rId4" Type="http://schemas.openxmlformats.org/officeDocument/2006/relationships/image" Target="../media/image209.jpeg"/><Relationship Id="rId9" Type="http://schemas.openxmlformats.org/officeDocument/2006/relationships/image" Target="../media/image214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7.jpeg"/><Relationship Id="rId2" Type="http://schemas.openxmlformats.org/officeDocument/2006/relationships/image" Target="../media/image21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9.jpeg"/><Relationship Id="rId7" Type="http://schemas.openxmlformats.org/officeDocument/2006/relationships/image" Target="../media/image223.jpeg"/><Relationship Id="rId2" Type="http://schemas.openxmlformats.org/officeDocument/2006/relationships/image" Target="../media/image2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2.jpeg"/><Relationship Id="rId5" Type="http://schemas.openxmlformats.org/officeDocument/2006/relationships/image" Target="../media/image221.jpeg"/><Relationship Id="rId4" Type="http://schemas.openxmlformats.org/officeDocument/2006/relationships/image" Target="../media/image220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0.jpeg"/><Relationship Id="rId3" Type="http://schemas.openxmlformats.org/officeDocument/2006/relationships/image" Target="../media/image225.jpeg"/><Relationship Id="rId7" Type="http://schemas.openxmlformats.org/officeDocument/2006/relationships/image" Target="../media/image229.jpeg"/><Relationship Id="rId2" Type="http://schemas.openxmlformats.org/officeDocument/2006/relationships/image" Target="../media/image2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8.jpeg"/><Relationship Id="rId5" Type="http://schemas.openxmlformats.org/officeDocument/2006/relationships/image" Target="../media/image227.jpeg"/><Relationship Id="rId4" Type="http://schemas.openxmlformats.org/officeDocument/2006/relationships/image" Target="../media/image226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7.jpeg"/><Relationship Id="rId3" Type="http://schemas.openxmlformats.org/officeDocument/2006/relationships/image" Target="../media/image232.jpeg"/><Relationship Id="rId7" Type="http://schemas.openxmlformats.org/officeDocument/2006/relationships/image" Target="../media/image236.jpeg"/><Relationship Id="rId2" Type="http://schemas.openxmlformats.org/officeDocument/2006/relationships/image" Target="../media/image2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5.jpeg"/><Relationship Id="rId5" Type="http://schemas.openxmlformats.org/officeDocument/2006/relationships/image" Target="../media/image234.jpeg"/><Relationship Id="rId4" Type="http://schemas.openxmlformats.org/officeDocument/2006/relationships/image" Target="../media/image233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11" Type="http://schemas.openxmlformats.org/officeDocument/2006/relationships/image" Target="../media/image29.jpeg"/><Relationship Id="rId5" Type="http://schemas.openxmlformats.org/officeDocument/2006/relationships/image" Target="../media/image23.png"/><Relationship Id="rId10" Type="http://schemas.openxmlformats.org/officeDocument/2006/relationships/image" Target="../media/image28.jpeg"/><Relationship Id="rId4" Type="http://schemas.openxmlformats.org/officeDocument/2006/relationships/image" Target="../media/image22.jpeg"/><Relationship Id="rId9" Type="http://schemas.openxmlformats.org/officeDocument/2006/relationships/image" Target="../media/image27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9.jpeg"/><Relationship Id="rId7" Type="http://schemas.openxmlformats.org/officeDocument/2006/relationships/image" Target="../media/image243.jpeg"/><Relationship Id="rId2" Type="http://schemas.openxmlformats.org/officeDocument/2006/relationships/image" Target="../media/image2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2.jpeg"/><Relationship Id="rId5" Type="http://schemas.openxmlformats.org/officeDocument/2006/relationships/image" Target="../media/image241.jpeg"/><Relationship Id="rId4" Type="http://schemas.openxmlformats.org/officeDocument/2006/relationships/image" Target="../media/image240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0.jpeg"/><Relationship Id="rId3" Type="http://schemas.openxmlformats.org/officeDocument/2006/relationships/image" Target="../media/image245.jpeg"/><Relationship Id="rId7" Type="http://schemas.openxmlformats.org/officeDocument/2006/relationships/image" Target="../media/image249.jpeg"/><Relationship Id="rId2" Type="http://schemas.openxmlformats.org/officeDocument/2006/relationships/image" Target="../media/image24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8.jpeg"/><Relationship Id="rId5" Type="http://schemas.openxmlformats.org/officeDocument/2006/relationships/image" Target="../media/image247.jpeg"/><Relationship Id="rId4" Type="http://schemas.openxmlformats.org/officeDocument/2006/relationships/image" Target="../media/image246.jpeg"/><Relationship Id="rId9" Type="http://schemas.openxmlformats.org/officeDocument/2006/relationships/image" Target="../media/image251.jpe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8.jpeg"/><Relationship Id="rId3" Type="http://schemas.openxmlformats.org/officeDocument/2006/relationships/image" Target="../media/image253.jpeg"/><Relationship Id="rId7" Type="http://schemas.openxmlformats.org/officeDocument/2006/relationships/image" Target="../media/image257.jpeg"/><Relationship Id="rId2" Type="http://schemas.openxmlformats.org/officeDocument/2006/relationships/image" Target="../media/image25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6.jpeg"/><Relationship Id="rId11" Type="http://schemas.openxmlformats.org/officeDocument/2006/relationships/image" Target="../media/image261.jpeg"/><Relationship Id="rId5" Type="http://schemas.openxmlformats.org/officeDocument/2006/relationships/image" Target="../media/image255.jpeg"/><Relationship Id="rId10" Type="http://schemas.openxmlformats.org/officeDocument/2006/relationships/image" Target="../media/image260.jpeg"/><Relationship Id="rId4" Type="http://schemas.openxmlformats.org/officeDocument/2006/relationships/image" Target="../media/image254.jpeg"/><Relationship Id="rId9" Type="http://schemas.openxmlformats.org/officeDocument/2006/relationships/image" Target="../media/image259.jpe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8.jpeg"/><Relationship Id="rId3" Type="http://schemas.openxmlformats.org/officeDocument/2006/relationships/image" Target="../media/image263.jpeg"/><Relationship Id="rId7" Type="http://schemas.openxmlformats.org/officeDocument/2006/relationships/image" Target="../media/image267.jpeg"/><Relationship Id="rId2" Type="http://schemas.openxmlformats.org/officeDocument/2006/relationships/image" Target="../media/image26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6.jpeg"/><Relationship Id="rId5" Type="http://schemas.openxmlformats.org/officeDocument/2006/relationships/image" Target="../media/image265.jpeg"/><Relationship Id="rId10" Type="http://schemas.openxmlformats.org/officeDocument/2006/relationships/image" Target="../media/image270.jpeg"/><Relationship Id="rId4" Type="http://schemas.openxmlformats.org/officeDocument/2006/relationships/image" Target="../media/image264.jpeg"/><Relationship Id="rId9" Type="http://schemas.openxmlformats.org/officeDocument/2006/relationships/image" Target="../media/image269.jpe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7.jpeg"/><Relationship Id="rId3" Type="http://schemas.openxmlformats.org/officeDocument/2006/relationships/image" Target="../media/image272.jpeg"/><Relationship Id="rId7" Type="http://schemas.openxmlformats.org/officeDocument/2006/relationships/image" Target="../media/image276.jpeg"/><Relationship Id="rId2" Type="http://schemas.openxmlformats.org/officeDocument/2006/relationships/image" Target="../media/image27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5.jpeg"/><Relationship Id="rId5" Type="http://schemas.openxmlformats.org/officeDocument/2006/relationships/image" Target="../media/image274.jpeg"/><Relationship Id="rId10" Type="http://schemas.openxmlformats.org/officeDocument/2006/relationships/image" Target="../media/image279.jpeg"/><Relationship Id="rId4" Type="http://schemas.openxmlformats.org/officeDocument/2006/relationships/image" Target="../media/image273.jpeg"/><Relationship Id="rId9" Type="http://schemas.openxmlformats.org/officeDocument/2006/relationships/image" Target="../media/image278.jpe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6.jpeg"/><Relationship Id="rId3" Type="http://schemas.openxmlformats.org/officeDocument/2006/relationships/image" Target="../media/image281.jpeg"/><Relationship Id="rId7" Type="http://schemas.openxmlformats.org/officeDocument/2006/relationships/image" Target="../media/image285.jpeg"/><Relationship Id="rId2" Type="http://schemas.openxmlformats.org/officeDocument/2006/relationships/image" Target="../media/image28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4.jpeg"/><Relationship Id="rId11" Type="http://schemas.openxmlformats.org/officeDocument/2006/relationships/image" Target="../media/image289.jpeg"/><Relationship Id="rId5" Type="http://schemas.openxmlformats.org/officeDocument/2006/relationships/image" Target="../media/image283.jpeg"/><Relationship Id="rId10" Type="http://schemas.openxmlformats.org/officeDocument/2006/relationships/image" Target="../media/image288.jpeg"/><Relationship Id="rId4" Type="http://schemas.openxmlformats.org/officeDocument/2006/relationships/image" Target="../media/image282.jpeg"/><Relationship Id="rId9" Type="http://schemas.openxmlformats.org/officeDocument/2006/relationships/image" Target="../media/image287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10" Type="http://schemas.openxmlformats.org/officeDocument/2006/relationships/image" Target="../media/image40.jpeg"/><Relationship Id="rId4" Type="http://schemas.openxmlformats.org/officeDocument/2006/relationships/image" Target="../media/image34.jpeg"/><Relationship Id="rId9" Type="http://schemas.openxmlformats.org/officeDocument/2006/relationships/image" Target="../media/image3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10" Type="http://schemas.openxmlformats.org/officeDocument/2006/relationships/image" Target="../media/image55.jpeg"/><Relationship Id="rId4" Type="http://schemas.openxmlformats.org/officeDocument/2006/relationships/image" Target="../media/image49.jpeg"/><Relationship Id="rId9" Type="http://schemas.openxmlformats.org/officeDocument/2006/relationships/image" Target="../media/image5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423851"/>
            <a:ext cx="6815669" cy="1345475"/>
          </a:xfrm>
        </p:spPr>
        <p:txBody>
          <a:bodyPr/>
          <a:lstStyle/>
          <a:p>
            <a:r>
              <a:rPr lang="en-GB" sz="6000" dirty="0" smtClean="0">
                <a:latin typeface="Harlow Solid Italic" panose="04030604020F02020D02" pitchFamily="82" charset="0"/>
              </a:rPr>
              <a:t>Nursery Graduation</a:t>
            </a:r>
            <a:endParaRPr lang="en-GB" sz="6000" dirty="0">
              <a:latin typeface="Harlow Solid Italic" panose="04030604020F02020D02" pitchFamily="82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83838" y="2991396"/>
            <a:ext cx="6815669" cy="679267"/>
          </a:xfrm>
        </p:spPr>
        <p:txBody>
          <a:bodyPr>
            <a:normAutofit lnSpcReduction="10000"/>
          </a:bodyPr>
          <a:lstStyle/>
          <a:p>
            <a:r>
              <a:rPr lang="en-GB" sz="4000" dirty="0" smtClean="0">
                <a:latin typeface="Harlow Solid Italic" panose="04030604020F02020D02" pitchFamily="82" charset="0"/>
              </a:rPr>
              <a:t>July 2020</a:t>
            </a:r>
            <a:endParaRPr lang="en-GB" sz="4000" dirty="0">
              <a:latin typeface="Harlow Solid Italic" panose="04030604020F02020D02" pitchFamily="8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8669" y="3788228"/>
            <a:ext cx="2143125" cy="2143125"/>
          </a:xfrm>
          <a:prstGeom prst="rect">
            <a:avLst/>
          </a:prstGeom>
        </p:spPr>
      </p:pic>
      <p:pic>
        <p:nvPicPr>
          <p:cNvPr id="9" name="Voice 00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4251" y="1328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979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69088" y="341130"/>
            <a:ext cx="3233393" cy="1058090"/>
          </a:xfrm>
          <a:solidFill>
            <a:srgbClr val="92D050"/>
          </a:solidFill>
        </p:spPr>
        <p:txBody>
          <a:bodyPr>
            <a:noAutofit/>
          </a:bodyPr>
          <a:lstStyle/>
          <a:p>
            <a:r>
              <a:rPr lang="en-GB" sz="6600" u="sng" dirty="0" err="1" smtClean="0">
                <a:solidFill>
                  <a:srgbClr val="FF0000"/>
                </a:solidFill>
                <a:latin typeface="Harlow Solid Italic" panose="04030604020F02020D02" pitchFamily="82" charset="0"/>
              </a:rPr>
              <a:t>Ajooni</a:t>
            </a:r>
            <a:endParaRPr lang="en-GB" sz="6600" u="sng" dirty="0">
              <a:solidFill>
                <a:srgbClr val="FF0000"/>
              </a:solidFill>
              <a:latin typeface="Harlow Solid Italic" panose="04030604020F02020D02" pitchFamily="82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87189" y="620882"/>
            <a:ext cx="3317875" cy="2488406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03434" y="716733"/>
            <a:ext cx="2360748" cy="17705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48088" y="4116400"/>
            <a:ext cx="2886979" cy="216523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182580" y="840151"/>
            <a:ext cx="2040027" cy="152372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56462" y="2108654"/>
            <a:ext cx="3179355" cy="23845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134322" y="4421094"/>
            <a:ext cx="2577736" cy="193330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548151" y="560477"/>
            <a:ext cx="2834640" cy="212598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062081" y="3526245"/>
            <a:ext cx="3239589" cy="242969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87572" y="3467640"/>
            <a:ext cx="3585706" cy="267821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75886" y="5302068"/>
            <a:ext cx="1724297" cy="1293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117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0034" y="153147"/>
            <a:ext cx="5189981" cy="6561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338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93212" y="317113"/>
            <a:ext cx="4619067" cy="1110342"/>
          </a:xfrm>
          <a:solidFill>
            <a:srgbClr val="00B0F0"/>
          </a:solidFill>
        </p:spPr>
        <p:txBody>
          <a:bodyPr>
            <a:normAutofit/>
          </a:bodyPr>
          <a:lstStyle/>
          <a:p>
            <a:r>
              <a:rPr lang="en-GB" sz="6600" u="sng" dirty="0" err="1" smtClean="0">
                <a:solidFill>
                  <a:srgbClr val="FFFF00"/>
                </a:solidFill>
                <a:latin typeface="Harlow Solid Italic" panose="04030604020F02020D02" pitchFamily="82" charset="0"/>
              </a:rPr>
              <a:t>Narimen</a:t>
            </a:r>
            <a:endParaRPr lang="en-GB" sz="6600" u="sng" dirty="0">
              <a:solidFill>
                <a:srgbClr val="FFFF00"/>
              </a:solidFill>
              <a:latin typeface="Harlow Solid Italic" panose="04030604020F02020D02" pitchFamily="82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11884" y="4042063"/>
            <a:ext cx="3014571" cy="226092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78105" y="473256"/>
            <a:ext cx="3370943" cy="252820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71215" y="3558790"/>
            <a:ext cx="3566884" cy="26751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33159" y="4423409"/>
            <a:ext cx="2782389" cy="208679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86022" y="2266719"/>
            <a:ext cx="3192759" cy="239456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599166" y="628285"/>
            <a:ext cx="3304904" cy="247867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895635" y="4133426"/>
            <a:ext cx="2782388" cy="207820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41503" y="861219"/>
            <a:ext cx="2573383" cy="193003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995248" y="2021676"/>
            <a:ext cx="2246808" cy="1678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956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68443" y="1054191"/>
            <a:ext cx="6349275" cy="4761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407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45727" y="416664"/>
            <a:ext cx="2825010" cy="1110343"/>
          </a:xfrm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en-GB" sz="6600" u="sng" dirty="0" smtClean="0">
                <a:solidFill>
                  <a:srgbClr val="7030A0"/>
                </a:solidFill>
                <a:latin typeface="Harlow Solid Italic" panose="04030604020F02020D02" pitchFamily="82" charset="0"/>
              </a:rPr>
              <a:t>Yusuf</a:t>
            </a:r>
            <a:endParaRPr lang="en-GB" sz="6600" u="sng" dirty="0">
              <a:solidFill>
                <a:srgbClr val="7030A0"/>
              </a:solidFill>
              <a:latin typeface="Harlow Solid Italic" panose="04030604020F02020D02" pitchFamily="82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26377" y="647008"/>
            <a:ext cx="3317875" cy="2488406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42367" y="3024745"/>
            <a:ext cx="2200117" cy="16500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551123" y="568642"/>
            <a:ext cx="2690949" cy="20182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109041" y="3725909"/>
            <a:ext cx="2625634" cy="178362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324571" y="960120"/>
            <a:ext cx="2769325" cy="207699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44913" y="385635"/>
            <a:ext cx="2519660" cy="188196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608307" y="4519749"/>
            <a:ext cx="2364376" cy="178961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81165" y="4369187"/>
            <a:ext cx="2545779" cy="190933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06709" y="2078230"/>
            <a:ext cx="2831464" cy="212359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83800" y="4339241"/>
            <a:ext cx="2625634" cy="196922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36080" y="4459391"/>
            <a:ext cx="2557625" cy="1910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708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3798" y="522514"/>
            <a:ext cx="4300946" cy="57345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808" y="587828"/>
            <a:ext cx="4202975" cy="5603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767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9073" y="163214"/>
            <a:ext cx="2668184" cy="1280160"/>
          </a:xfrm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en-GB" sz="6600" u="sng" dirty="0" err="1" smtClean="0">
                <a:solidFill>
                  <a:srgbClr val="92D050"/>
                </a:solidFill>
                <a:latin typeface="Harlow Solid Italic" panose="04030604020F02020D02" pitchFamily="82" charset="0"/>
              </a:rPr>
              <a:t>Onyi</a:t>
            </a:r>
            <a:endParaRPr lang="en-GB" sz="6600" u="sng" dirty="0">
              <a:solidFill>
                <a:srgbClr val="92D050"/>
              </a:solidFill>
              <a:latin typeface="Harlow Solid Italic" panose="04030604020F02020D02" pitchFamily="82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67406" y="708520"/>
            <a:ext cx="2573334" cy="19300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74746" y="553717"/>
            <a:ext cx="3280226" cy="246017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892443" y="1783802"/>
            <a:ext cx="2359992" cy="176999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98298" y="3801626"/>
            <a:ext cx="2984837" cy="222941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227854" y="541730"/>
            <a:ext cx="2782386" cy="226358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483474" y="487516"/>
            <a:ext cx="2717071" cy="202941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11566" y="4139426"/>
            <a:ext cx="3112431" cy="232471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928657" y="3936600"/>
            <a:ext cx="3030580" cy="226358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812814" y="3966211"/>
            <a:ext cx="2991394" cy="224354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67994" y="4236036"/>
            <a:ext cx="2483104" cy="186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564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6502" y="169816"/>
            <a:ext cx="4908368" cy="6544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002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3807" y="82547"/>
            <a:ext cx="2945400" cy="1123406"/>
          </a:xfrm>
          <a:solidFill>
            <a:srgbClr val="00B0F0"/>
          </a:solidFill>
        </p:spPr>
        <p:txBody>
          <a:bodyPr>
            <a:normAutofit/>
          </a:bodyPr>
          <a:lstStyle/>
          <a:p>
            <a:r>
              <a:rPr lang="en-GB" sz="6600" u="sng" dirty="0" smtClean="0">
                <a:solidFill>
                  <a:srgbClr val="002060"/>
                </a:solidFill>
                <a:latin typeface="Harlow Solid Italic" panose="04030604020F02020D02" pitchFamily="82" charset="0"/>
              </a:rPr>
              <a:t>Noah</a:t>
            </a:r>
            <a:endParaRPr lang="en-GB" sz="6600" u="sng" dirty="0">
              <a:solidFill>
                <a:srgbClr val="002060"/>
              </a:solidFill>
              <a:latin typeface="Harlow Solid Italic" panose="04030604020F02020D02" pitchFamily="82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6421" y="4399093"/>
            <a:ext cx="2332402" cy="1749301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40120" y="551814"/>
            <a:ext cx="2935513" cy="22016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30912" y="1046209"/>
            <a:ext cx="3249023" cy="243676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865642" y="4455594"/>
            <a:ext cx="2750456" cy="205435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57706" y="1696981"/>
            <a:ext cx="2353132" cy="226443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306309" y="808629"/>
            <a:ext cx="4103187" cy="307739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22975" y="4213225"/>
            <a:ext cx="3022600" cy="22669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30495" y="4633734"/>
            <a:ext cx="2383606" cy="178770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760277" y="4453527"/>
            <a:ext cx="2651760" cy="1988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119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05398" y="1547347"/>
            <a:ext cx="5224600" cy="391119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560075" y="2104769"/>
            <a:ext cx="4049482" cy="303148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818" y="235135"/>
            <a:ext cx="4030823" cy="301751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355" y="3346190"/>
            <a:ext cx="4420637" cy="3309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114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3704" y="561702"/>
            <a:ext cx="4300479" cy="1110344"/>
          </a:xfrm>
          <a:solidFill>
            <a:srgbClr val="92D050"/>
          </a:solidFill>
        </p:spPr>
        <p:txBody>
          <a:bodyPr>
            <a:normAutofit/>
          </a:bodyPr>
          <a:lstStyle/>
          <a:p>
            <a:r>
              <a:rPr lang="en-GB" sz="6600" u="sng" dirty="0" err="1" smtClean="0">
                <a:solidFill>
                  <a:srgbClr val="C00000"/>
                </a:solidFill>
                <a:latin typeface="Harlow Solid Italic" panose="04030604020F02020D02" pitchFamily="82" charset="0"/>
              </a:rPr>
              <a:t>Klaudia</a:t>
            </a:r>
            <a:endParaRPr lang="en-GB" sz="6600" u="sng" dirty="0">
              <a:solidFill>
                <a:srgbClr val="C00000"/>
              </a:solidFill>
              <a:latin typeface="Harlow Solid Italic" panose="04030604020F02020D02" pitchFamily="82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63536" y="547625"/>
            <a:ext cx="3317875" cy="247816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1140" y="4040596"/>
            <a:ext cx="2936238" cy="22021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48970" y="893807"/>
            <a:ext cx="2656840" cy="199263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57919" y="3864978"/>
            <a:ext cx="3354660" cy="25159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07956" y="2067152"/>
            <a:ext cx="2952206" cy="221415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107572" y="4708616"/>
            <a:ext cx="2390503" cy="179287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016456" y="583791"/>
            <a:ext cx="3184434" cy="238832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058547" y="4029529"/>
            <a:ext cx="2847703" cy="213577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110194" y="2079793"/>
            <a:ext cx="2385257" cy="17815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65407" y="4987013"/>
            <a:ext cx="1968817" cy="1476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47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02892" y="106591"/>
            <a:ext cx="3097053" cy="1162593"/>
          </a:xfrm>
          <a:solidFill>
            <a:srgbClr val="7030A0"/>
          </a:solidFill>
        </p:spPr>
        <p:txBody>
          <a:bodyPr>
            <a:normAutofit/>
          </a:bodyPr>
          <a:lstStyle/>
          <a:p>
            <a:r>
              <a:rPr lang="en-GB" sz="6600" u="sng" dirty="0" smtClean="0">
                <a:solidFill>
                  <a:srgbClr val="FFC000"/>
                </a:solidFill>
                <a:latin typeface="Harlow Solid Italic" panose="04030604020F02020D02" pitchFamily="82" charset="0"/>
              </a:rPr>
              <a:t>Amelia</a:t>
            </a:r>
            <a:endParaRPr lang="en-GB" sz="6600" u="sng" dirty="0">
              <a:solidFill>
                <a:srgbClr val="FFC000"/>
              </a:solidFill>
              <a:latin typeface="Harlow Solid Italic" panose="04030604020F02020D02" pitchFamily="82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61063" y="545407"/>
            <a:ext cx="3317875" cy="2488406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54938" y="4071711"/>
            <a:ext cx="2900680" cy="21755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90586" y="950323"/>
            <a:ext cx="2586444" cy="193983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42245" y="3925026"/>
            <a:ext cx="3291840" cy="24688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685848" y="655864"/>
            <a:ext cx="2834640" cy="21259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100504" y="4608680"/>
            <a:ext cx="2664096" cy="19898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182142" y="1032088"/>
            <a:ext cx="2899951" cy="216601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93703" y="3790722"/>
            <a:ext cx="2704008" cy="201966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036894" y="4346669"/>
            <a:ext cx="2586443" cy="193983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154455" y="1892300"/>
            <a:ext cx="2024743" cy="1518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326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83387" y="1043306"/>
            <a:ext cx="6366690" cy="4775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17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33014" y="132273"/>
            <a:ext cx="3967736" cy="1123405"/>
          </a:xfrm>
          <a:solidFill>
            <a:srgbClr val="92D050"/>
          </a:solidFill>
        </p:spPr>
        <p:txBody>
          <a:bodyPr>
            <a:normAutofit/>
          </a:bodyPr>
          <a:lstStyle/>
          <a:p>
            <a:r>
              <a:rPr lang="en-GB" sz="6600" u="sng" dirty="0" smtClean="0">
                <a:latin typeface="Harlow Solid Italic" panose="04030604020F02020D02" pitchFamily="82" charset="0"/>
              </a:rPr>
              <a:t>Nathaniel</a:t>
            </a:r>
            <a:endParaRPr lang="en-GB" sz="6600" u="sng" dirty="0">
              <a:latin typeface="Harlow Solid Italic" panose="04030604020F02020D02" pitchFamily="82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74126" y="665191"/>
            <a:ext cx="3317875" cy="247816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9933" y="739059"/>
            <a:ext cx="1711234" cy="12781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16255" y="4411531"/>
            <a:ext cx="2677886" cy="20001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57106" y="4263202"/>
            <a:ext cx="2847704" cy="212698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162412" y="581297"/>
            <a:ext cx="3187337" cy="239050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026976" y="3961628"/>
            <a:ext cx="3187337" cy="239050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08215" y="3166111"/>
            <a:ext cx="3696790" cy="277259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300943" y="2258603"/>
            <a:ext cx="2834640" cy="212598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659481" y="5120707"/>
            <a:ext cx="1664063" cy="124804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12172" y="1964826"/>
            <a:ext cx="2296113" cy="172208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050144" y="249062"/>
            <a:ext cx="1632857" cy="1224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732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4305" y="261257"/>
            <a:ext cx="5314698" cy="6335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057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36956" y="365673"/>
            <a:ext cx="6395981" cy="1162594"/>
          </a:xfrm>
          <a:solidFill>
            <a:srgbClr val="FFC000"/>
          </a:solidFill>
        </p:spPr>
        <p:txBody>
          <a:bodyPr>
            <a:normAutofit/>
          </a:bodyPr>
          <a:lstStyle/>
          <a:p>
            <a:r>
              <a:rPr lang="en-GB" sz="6600" u="sng" dirty="0" err="1" smtClean="0">
                <a:solidFill>
                  <a:srgbClr val="0070C0"/>
                </a:solidFill>
                <a:latin typeface="Harlow Solid Italic" panose="04030604020F02020D02" pitchFamily="82" charset="0"/>
              </a:rPr>
              <a:t>Ariela</a:t>
            </a:r>
            <a:r>
              <a:rPr lang="en-GB" sz="6600" u="sng" dirty="0" smtClean="0">
                <a:solidFill>
                  <a:srgbClr val="0070C0"/>
                </a:solidFill>
                <a:latin typeface="Harlow Solid Italic" panose="04030604020F02020D02" pitchFamily="82" charset="0"/>
              </a:rPr>
              <a:t>-Heavenly</a:t>
            </a:r>
            <a:endParaRPr lang="en-GB" sz="6600" u="sng" dirty="0">
              <a:solidFill>
                <a:srgbClr val="0070C0"/>
              </a:solidFill>
              <a:latin typeface="Harlow Solid Italic" panose="04030604020F02020D02" pitchFamily="82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61063" y="678254"/>
            <a:ext cx="3317875" cy="247816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11016" y="1978500"/>
            <a:ext cx="2834637" cy="21172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489680" y="3657728"/>
            <a:ext cx="3281724" cy="245116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3618" y="4153987"/>
            <a:ext cx="2403567" cy="18026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01960" y="4627960"/>
            <a:ext cx="2403565" cy="179525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762720" y="1805534"/>
            <a:ext cx="2894446" cy="216190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410746" y="4883310"/>
            <a:ext cx="2222161" cy="165976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80439" y="4453669"/>
            <a:ext cx="2677883" cy="200014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132937" y="357802"/>
            <a:ext cx="2898274" cy="2164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063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1226" y="3605349"/>
            <a:ext cx="2360659" cy="31481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0947" y="574766"/>
            <a:ext cx="4125773" cy="55010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683" y="117566"/>
            <a:ext cx="2713808" cy="361841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1615" y="117566"/>
            <a:ext cx="2488473" cy="33179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216" y="3860076"/>
            <a:ext cx="2165167" cy="2886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78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21635" y="91216"/>
            <a:ext cx="2174156" cy="1293447"/>
          </a:xfrm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en-GB" sz="6600" u="sng" dirty="0" smtClean="0">
                <a:solidFill>
                  <a:srgbClr val="00B050"/>
                </a:solidFill>
                <a:latin typeface="Harlow Solid Italic" panose="04030604020F02020D02" pitchFamily="82" charset="0"/>
              </a:rPr>
              <a:t>Ollie</a:t>
            </a:r>
            <a:endParaRPr lang="en-GB" sz="6600" u="sng" dirty="0">
              <a:solidFill>
                <a:srgbClr val="00B050"/>
              </a:solidFill>
              <a:latin typeface="Harlow Solid Italic" panose="04030604020F02020D02" pitchFamily="82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08811" y="586814"/>
            <a:ext cx="3317875" cy="247816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82991" y="1048483"/>
            <a:ext cx="3020921" cy="22563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16229" y="3906479"/>
            <a:ext cx="3373166" cy="25298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176745" y="689519"/>
            <a:ext cx="2799082" cy="20993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1856" y="4030027"/>
            <a:ext cx="2743200" cy="2057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098247" y="421640"/>
            <a:ext cx="2351314" cy="175622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604361" y="4024667"/>
            <a:ext cx="3055900" cy="228249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95557" y="4722676"/>
            <a:ext cx="2604588" cy="195344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53243" y="4054689"/>
            <a:ext cx="2677436" cy="200807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110148" y="1696073"/>
            <a:ext cx="2460897" cy="1838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428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61260" y="300487"/>
            <a:ext cx="2446511" cy="1175657"/>
          </a:xfrm>
          <a:solidFill>
            <a:srgbClr val="7030A0"/>
          </a:solidFill>
        </p:spPr>
        <p:txBody>
          <a:bodyPr>
            <a:normAutofit/>
          </a:bodyPr>
          <a:lstStyle/>
          <a:p>
            <a:r>
              <a:rPr lang="en-GB" sz="6600" u="sng" dirty="0" smtClean="0">
                <a:solidFill>
                  <a:srgbClr val="00B0F0"/>
                </a:solidFill>
                <a:latin typeface="Harlow Solid Italic" panose="04030604020F02020D02" pitchFamily="82" charset="0"/>
              </a:rPr>
              <a:t>Ryan</a:t>
            </a:r>
            <a:endParaRPr lang="en-GB" sz="6600" u="sng" dirty="0">
              <a:solidFill>
                <a:srgbClr val="00B0F0"/>
              </a:solidFill>
              <a:latin typeface="Harlow Solid Italic" panose="04030604020F02020D02" pitchFamily="82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9623" y="571533"/>
            <a:ext cx="3317875" cy="2488406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32049" y="4181031"/>
            <a:ext cx="2601182" cy="194285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032005" y="688437"/>
            <a:ext cx="3006131" cy="225459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12895" y="2158641"/>
            <a:ext cx="2743243" cy="205743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38150" y="1085848"/>
            <a:ext cx="2312126" cy="17340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4957" y="3942238"/>
            <a:ext cx="2847703" cy="256739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120051" y="4215197"/>
            <a:ext cx="2782389" cy="208679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86550" y="3848499"/>
            <a:ext cx="2990602" cy="224295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557677" y="975690"/>
            <a:ext cx="2677842" cy="200838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98495" y="5003713"/>
            <a:ext cx="2119185" cy="1589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38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66118" y="1082494"/>
            <a:ext cx="6331856" cy="4748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88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94700" y="219925"/>
            <a:ext cx="2920721" cy="1084217"/>
          </a:xfrm>
          <a:solidFill>
            <a:srgbClr val="00B050"/>
          </a:solidFill>
        </p:spPr>
        <p:txBody>
          <a:bodyPr>
            <a:noAutofit/>
          </a:bodyPr>
          <a:lstStyle/>
          <a:p>
            <a:r>
              <a:rPr lang="en-GB" sz="6600" u="sng" dirty="0" smtClean="0">
                <a:solidFill>
                  <a:srgbClr val="C00000"/>
                </a:solidFill>
                <a:latin typeface="Harlow Solid Italic" panose="04030604020F02020D02" pitchFamily="82" charset="0"/>
              </a:rPr>
              <a:t>Olaf</a:t>
            </a:r>
            <a:endParaRPr lang="en-GB" sz="6600" u="sng" dirty="0">
              <a:solidFill>
                <a:srgbClr val="C00000"/>
              </a:solidFill>
              <a:latin typeface="Harlow Solid Italic" panose="04030604020F02020D02" pitchFamily="82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00252" y="673133"/>
            <a:ext cx="3317875" cy="2488406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99" y="4007734"/>
            <a:ext cx="2618786" cy="261878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72713" y="4349001"/>
            <a:ext cx="2730137" cy="20476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917770" y="695505"/>
            <a:ext cx="3496854" cy="262264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4041" y="3943532"/>
            <a:ext cx="2914467" cy="291446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177540" y="1946838"/>
            <a:ext cx="2146979" cy="160360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639567" y="4291171"/>
            <a:ext cx="2747190" cy="205191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74410" y="945424"/>
            <a:ext cx="2651760" cy="198882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31746" y="4085090"/>
            <a:ext cx="2638697" cy="197902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108664" y="1921986"/>
            <a:ext cx="1974670" cy="14810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626804" y="233430"/>
            <a:ext cx="1508939" cy="1131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125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7779" y="91440"/>
            <a:ext cx="3068767" cy="6648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063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90370" y="1087119"/>
            <a:ext cx="6275977" cy="4706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340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66786" y="532673"/>
            <a:ext cx="3719221" cy="1293223"/>
          </a:xfrm>
          <a:solidFill>
            <a:srgbClr val="FF0000"/>
          </a:solidFill>
        </p:spPr>
        <p:txBody>
          <a:bodyPr>
            <a:normAutofit/>
          </a:bodyPr>
          <a:lstStyle/>
          <a:p>
            <a:r>
              <a:rPr lang="en-GB" sz="6600" u="sng" dirty="0" err="1" smtClean="0">
                <a:solidFill>
                  <a:srgbClr val="0070C0"/>
                </a:solidFill>
                <a:latin typeface="Harlow Solid Italic" panose="04030604020F02020D02" pitchFamily="82" charset="0"/>
              </a:rPr>
              <a:t>Harnoor</a:t>
            </a:r>
            <a:endParaRPr lang="en-GB" sz="6600" u="sng" dirty="0">
              <a:solidFill>
                <a:srgbClr val="0070C0"/>
              </a:solidFill>
              <a:latin typeface="Harlow Solid Italic" panose="04030604020F02020D02" pitchFamily="82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95748" y="581694"/>
            <a:ext cx="3317875" cy="2488406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3234" y="2763522"/>
            <a:ext cx="2487384" cy="331651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05" y="3453157"/>
            <a:ext cx="3208899" cy="32088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21729" y="1079777"/>
            <a:ext cx="1997874" cy="149223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01130" y="4536078"/>
            <a:ext cx="2534195" cy="190064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03094" y="4317753"/>
            <a:ext cx="2756263" cy="206719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844188" y="561283"/>
            <a:ext cx="2734557" cy="205091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050777" y="611744"/>
            <a:ext cx="2351314" cy="176348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02145" y="2322233"/>
            <a:ext cx="2965963" cy="2224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406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37815" y="975814"/>
            <a:ext cx="6558280" cy="4918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701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25992" y="261301"/>
            <a:ext cx="2910320" cy="1267096"/>
          </a:xfrm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en-GB" sz="6600" u="sng" dirty="0" smtClean="0">
                <a:solidFill>
                  <a:srgbClr val="7030A0"/>
                </a:solidFill>
                <a:latin typeface="Harlow Solid Italic" panose="04030604020F02020D02" pitchFamily="82" charset="0"/>
              </a:rPr>
              <a:t>Joseph</a:t>
            </a:r>
            <a:endParaRPr lang="en-GB" sz="6600" u="sng" dirty="0">
              <a:solidFill>
                <a:srgbClr val="7030A0"/>
              </a:solidFill>
              <a:latin typeface="Harlow Solid Italic" panose="04030604020F02020D02" pitchFamily="82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09279" y="642104"/>
            <a:ext cx="3317875" cy="247816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46701" y="3601366"/>
            <a:ext cx="3082833" cy="23121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65104" y="4042955"/>
            <a:ext cx="3082834" cy="231212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051175" y="671154"/>
            <a:ext cx="3278823" cy="245911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657261" y="4346667"/>
            <a:ext cx="2272937" cy="170470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260171" y="372706"/>
            <a:ext cx="2354620" cy="176596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59230" y="876497"/>
            <a:ext cx="2539472" cy="19046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75545" y="4159997"/>
            <a:ext cx="2949073" cy="221180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90330" y="2075709"/>
            <a:ext cx="1951527" cy="145762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49589" y="3489539"/>
            <a:ext cx="3210636" cy="2407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585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24752" y="988876"/>
            <a:ext cx="6558280" cy="4918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437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43548" y="535578"/>
            <a:ext cx="3304904" cy="1280160"/>
          </a:xfrm>
          <a:solidFill>
            <a:srgbClr val="00B0F0"/>
          </a:solidFill>
        </p:spPr>
        <p:txBody>
          <a:bodyPr>
            <a:normAutofit/>
          </a:bodyPr>
          <a:lstStyle/>
          <a:p>
            <a:r>
              <a:rPr lang="en-GB" sz="6600" u="sng" dirty="0" err="1" smtClean="0">
                <a:solidFill>
                  <a:srgbClr val="FFC000"/>
                </a:solidFill>
                <a:latin typeface="Harlow Solid Italic" panose="04030604020F02020D02" pitchFamily="82" charset="0"/>
              </a:rPr>
              <a:t>Jayna</a:t>
            </a:r>
            <a:endParaRPr lang="en-GB" sz="6600" u="sng" dirty="0">
              <a:solidFill>
                <a:srgbClr val="FFC000"/>
              </a:solidFill>
              <a:latin typeface="Harlow Solid Italic" panose="04030604020F02020D02" pitchFamily="82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0471" y="532308"/>
            <a:ext cx="2586398" cy="193979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07983" y="1048228"/>
            <a:ext cx="2481941" cy="18614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806557" y="542105"/>
            <a:ext cx="2664778" cy="199858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4537" y="3855762"/>
            <a:ext cx="3082831" cy="230260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59295" y="2642529"/>
            <a:ext cx="3300746" cy="246537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26397" y="4192391"/>
            <a:ext cx="2181444" cy="16293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178775" y="3792326"/>
            <a:ext cx="3252694" cy="242948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083620" y="1018501"/>
            <a:ext cx="2216759" cy="16557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992671" y="3528381"/>
            <a:ext cx="2941654" cy="2197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279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076" y="359227"/>
            <a:ext cx="5289178" cy="61983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414" y="300445"/>
            <a:ext cx="4692832" cy="6257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473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02" y="118773"/>
            <a:ext cx="4423833" cy="331787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855703" y="2928405"/>
            <a:ext cx="5009105" cy="37568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98822" y="4070343"/>
            <a:ext cx="2988447" cy="224133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3531" y="3388555"/>
            <a:ext cx="3866605" cy="289995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875936" y="497596"/>
            <a:ext cx="3030583" cy="227293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606833" y="597411"/>
            <a:ext cx="4558436" cy="76944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sz="4400" dirty="0" smtClean="0">
                <a:latin typeface="Harlow Solid Italic" panose="04030604020F02020D02" pitchFamily="82" charset="0"/>
              </a:rPr>
              <a:t>Hello Yellow Day</a:t>
            </a:r>
            <a:endParaRPr lang="en-GB" sz="4400" dirty="0">
              <a:latin typeface="Harlow Solid Italic" panose="04030604020F02020D02" pitchFamily="82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166903" y="1896751"/>
            <a:ext cx="2508069" cy="1881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711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34937" y="581693"/>
            <a:ext cx="3317875" cy="2488406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420494" y="3961311"/>
            <a:ext cx="2952206" cy="221415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22023" y="689744"/>
            <a:ext cx="6230983" cy="646331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GB" sz="3600" dirty="0" smtClean="0">
                <a:latin typeface="Harlow Solid Italic" panose="04030604020F02020D02" pitchFamily="82" charset="0"/>
              </a:rPr>
              <a:t>World Nursery Rhyme Week</a:t>
            </a:r>
            <a:endParaRPr lang="en-GB" sz="3600" dirty="0">
              <a:latin typeface="Harlow Solid Italic" panose="04030604020F02020D02" pitchFamily="82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136380" y="544148"/>
            <a:ext cx="3017520" cy="22631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83511" y="2092686"/>
            <a:ext cx="4624977" cy="346873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27893" y="4176851"/>
            <a:ext cx="2798396" cy="209879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98962" y="3889556"/>
            <a:ext cx="2378165" cy="178362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546738" y="3504877"/>
            <a:ext cx="2563178" cy="1922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132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04604" y="117565"/>
            <a:ext cx="5982789" cy="888275"/>
          </a:xfrm>
          <a:solidFill>
            <a:srgbClr val="FF0000"/>
          </a:solidFill>
        </p:spPr>
        <p:txBody>
          <a:bodyPr>
            <a:noAutofit/>
          </a:bodyPr>
          <a:lstStyle/>
          <a:p>
            <a:r>
              <a:rPr lang="en-GB" sz="5400" dirty="0" smtClean="0">
                <a:latin typeface="Harlow Solid Italic" panose="04030604020F02020D02" pitchFamily="82" charset="0"/>
              </a:rPr>
              <a:t>Polar Express Day</a:t>
            </a:r>
            <a:endParaRPr lang="en-GB" sz="5400" dirty="0">
              <a:latin typeface="Harlow Solid Italic" panose="04030604020F02020D02" pitchFamily="82" charset="0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3497" y="633945"/>
            <a:ext cx="3317875" cy="2488406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328567" y="4153354"/>
            <a:ext cx="2831012" cy="212325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7125" y="4194810"/>
            <a:ext cx="2416628" cy="181247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81606" y="2042794"/>
            <a:ext cx="3549469" cy="266210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023231" y="1227908"/>
            <a:ext cx="3553097" cy="266482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9644" y="4114800"/>
            <a:ext cx="3354252" cy="251568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855101" y="561249"/>
            <a:ext cx="3549469" cy="2662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698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9918" y="500686"/>
            <a:ext cx="3201027" cy="1018903"/>
          </a:xfrm>
          <a:solidFill>
            <a:srgbClr val="FFC000"/>
          </a:solidFill>
        </p:spPr>
        <p:txBody>
          <a:bodyPr>
            <a:noAutofit/>
          </a:bodyPr>
          <a:lstStyle/>
          <a:p>
            <a:r>
              <a:rPr lang="en-GB" sz="6600" u="sng" dirty="0" smtClean="0">
                <a:solidFill>
                  <a:srgbClr val="0070C0"/>
                </a:solidFill>
                <a:latin typeface="Harlow Solid Italic" panose="04030604020F02020D02" pitchFamily="82" charset="0"/>
              </a:rPr>
              <a:t>Filip</a:t>
            </a:r>
            <a:endParaRPr lang="en-GB" sz="6600" u="sng" dirty="0">
              <a:solidFill>
                <a:srgbClr val="0070C0"/>
              </a:solidFill>
              <a:latin typeface="Harlow Solid Italic" panose="04030604020F02020D02" pitchFamily="82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79393" y="561515"/>
            <a:ext cx="3046504" cy="228487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554637" y="1685109"/>
            <a:ext cx="3065417" cy="22990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61197" y="834502"/>
            <a:ext cx="2318539" cy="173890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217" y="3677622"/>
            <a:ext cx="2325045" cy="309914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295398" y="295547"/>
            <a:ext cx="2364377" cy="177328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668838" y="4317445"/>
            <a:ext cx="2666183" cy="199963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025837" y="625363"/>
            <a:ext cx="3513906" cy="262458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097244" y="3585906"/>
            <a:ext cx="2869600" cy="2152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895348" y="3874631"/>
            <a:ext cx="3266440" cy="244983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07315" y="4290326"/>
            <a:ext cx="2848382" cy="213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640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30582" y="224487"/>
            <a:ext cx="6492240" cy="1303867"/>
          </a:xfrm>
          <a:solidFill>
            <a:srgbClr val="FFC000"/>
          </a:solidFill>
        </p:spPr>
        <p:txBody>
          <a:bodyPr>
            <a:normAutofit/>
          </a:bodyPr>
          <a:lstStyle/>
          <a:p>
            <a:r>
              <a:rPr lang="en-GB" sz="5400" dirty="0" smtClean="0">
                <a:latin typeface="Harlow Solid Italic" panose="04030604020F02020D02" pitchFamily="82" charset="0"/>
              </a:rPr>
              <a:t>Nursery Class Liturgy</a:t>
            </a:r>
            <a:endParaRPr lang="en-GB" sz="5400" dirty="0">
              <a:latin typeface="Harlow Solid Italic" panose="04030604020F02020D02" pitchFamily="82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26377" y="644342"/>
            <a:ext cx="3317875" cy="247816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05730" y="3806174"/>
            <a:ext cx="3469075" cy="24591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161304" y="2230070"/>
            <a:ext cx="3513906" cy="262458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369614" y="1672045"/>
            <a:ext cx="3833860" cy="286356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24507" y="4971803"/>
            <a:ext cx="2059020" cy="153791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91463" y="4885818"/>
            <a:ext cx="2065338" cy="1542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831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05496" y="342052"/>
            <a:ext cx="4781006" cy="1160177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en-GB" sz="4800" dirty="0" smtClean="0">
                <a:latin typeface="Harlow Solid Italic" panose="04030604020F02020D02" pitchFamily="82" charset="0"/>
              </a:rPr>
              <a:t>Welly Wednesday</a:t>
            </a:r>
            <a:endParaRPr lang="en-GB" sz="4800" dirty="0">
              <a:latin typeface="Harlow Solid Italic" panose="04030604020F02020D02" pitchFamily="82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3497" y="568631"/>
            <a:ext cx="3317875" cy="2488406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154125" y="1606733"/>
            <a:ext cx="3361506" cy="25211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814193" y="153896"/>
            <a:ext cx="2715956" cy="203696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9685" y="4317727"/>
            <a:ext cx="2395583" cy="179668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24678" y="4545876"/>
            <a:ext cx="2508069" cy="188105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0111" y="1995782"/>
            <a:ext cx="2621280" cy="196596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308793" y="3867254"/>
            <a:ext cx="3163842" cy="237288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5589" y="4180976"/>
            <a:ext cx="3504230" cy="2628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645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62994" y="248194"/>
            <a:ext cx="3148149" cy="1136468"/>
          </a:xfrm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r>
              <a:rPr lang="en-GB" dirty="0" smtClean="0">
                <a:latin typeface="Harlow Solid Italic" panose="04030604020F02020D02" pitchFamily="82" charset="0"/>
              </a:rPr>
              <a:t>Chatterbox</a:t>
            </a:r>
            <a:endParaRPr lang="en-GB" dirty="0">
              <a:latin typeface="Harlow Solid Italic" panose="04030604020F02020D02" pitchFamily="82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01883" y="504542"/>
            <a:ext cx="2886799" cy="2165099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81603" y="1181190"/>
            <a:ext cx="2918097" cy="218857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99093" y="4186646"/>
            <a:ext cx="2769324" cy="207699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51807" y="4289515"/>
            <a:ext cx="2495006" cy="187125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96351" y="1923551"/>
            <a:ext cx="2691675" cy="201875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21278" y="2224367"/>
            <a:ext cx="2579233" cy="19344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31308" y="4755516"/>
            <a:ext cx="2194560" cy="164592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77228" y="4907693"/>
            <a:ext cx="2194560" cy="16459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444037" y="1001884"/>
            <a:ext cx="3226526" cy="240993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470241" y="3820115"/>
            <a:ext cx="3331677" cy="248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540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98570" y="146109"/>
            <a:ext cx="2011681" cy="1303867"/>
          </a:xfrm>
          <a:solidFill>
            <a:schemeClr val="accent3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en-GB" sz="6000" dirty="0" smtClean="0">
                <a:latin typeface="Harlow Solid Italic" panose="04030604020F02020D02" pitchFamily="82" charset="0"/>
              </a:rPr>
              <a:t>PE</a:t>
            </a:r>
            <a:endParaRPr lang="en-GB" sz="6000" dirty="0">
              <a:latin typeface="Harlow Solid Italic" panose="04030604020F02020D02" pitchFamily="82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26378" y="560843"/>
            <a:ext cx="3317875" cy="2488406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79352" y="798467"/>
            <a:ext cx="2416629" cy="18124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3960" y="4044587"/>
            <a:ext cx="2991394" cy="224354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45873" y="2057400"/>
            <a:ext cx="2821577" cy="21161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24140" y="3851094"/>
            <a:ext cx="2331720" cy="174879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92038" y="4978582"/>
            <a:ext cx="2024743" cy="151855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414583" y="729910"/>
            <a:ext cx="3187335" cy="238066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746842" y="4097988"/>
            <a:ext cx="2860763" cy="213674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151077" y="3471455"/>
            <a:ext cx="3344090" cy="2508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759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25090" y="289801"/>
            <a:ext cx="4741817" cy="1303867"/>
          </a:xfrm>
          <a:solidFill>
            <a:srgbClr val="92D050"/>
          </a:solidFill>
        </p:spPr>
        <p:txBody>
          <a:bodyPr>
            <a:normAutofit/>
          </a:bodyPr>
          <a:lstStyle/>
          <a:p>
            <a:r>
              <a:rPr lang="en-GB" sz="5400" dirty="0" smtClean="0">
                <a:latin typeface="Harlow Solid Italic" panose="04030604020F02020D02" pitchFamily="82" charset="0"/>
              </a:rPr>
              <a:t>Forest School</a:t>
            </a:r>
            <a:endParaRPr lang="en-GB" sz="5400" dirty="0">
              <a:latin typeface="Harlow Solid Italic" panose="04030604020F02020D02" pitchFamily="82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49084" y="3504475"/>
            <a:ext cx="4049424" cy="303706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338853" y="481692"/>
            <a:ext cx="2965269" cy="22239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75202" y="382178"/>
            <a:ext cx="2169160" cy="16268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364978" y="4250326"/>
            <a:ext cx="2756263" cy="206719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85776" y="1238778"/>
            <a:ext cx="2376350" cy="178226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09284" y="2065803"/>
            <a:ext cx="3200400" cy="24003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438207" y="2005268"/>
            <a:ext cx="2299063" cy="172429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221039" y="4583551"/>
            <a:ext cx="2547255" cy="191044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60595" y="4995029"/>
            <a:ext cx="2076994" cy="1557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348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32810" y="172235"/>
            <a:ext cx="2521133" cy="1303867"/>
          </a:xfrm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en-GB" sz="5400" dirty="0" smtClean="0">
                <a:latin typeface="Harlow Solid Italic" panose="04030604020F02020D02" pitchFamily="82" charset="0"/>
              </a:rPr>
              <a:t>Chicks</a:t>
            </a:r>
            <a:endParaRPr lang="en-GB" sz="5400" dirty="0">
              <a:latin typeface="Harlow Solid Italic" panose="04030604020F02020D02" pitchFamily="82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2263" y="586969"/>
            <a:ext cx="3317875" cy="2488406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08595" y="2066563"/>
            <a:ext cx="2848428" cy="213632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582604" y="504339"/>
            <a:ext cx="2656840" cy="199263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211817" y="613954"/>
            <a:ext cx="2299062" cy="172429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01678" y="4131422"/>
            <a:ext cx="2954531" cy="221589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854380" y="4131222"/>
            <a:ext cx="2952932" cy="221469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23649" y="4720590"/>
            <a:ext cx="2442754" cy="183206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58390" y="1788037"/>
            <a:ext cx="2299062" cy="172429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018027" y="3282043"/>
            <a:ext cx="2690949" cy="201821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88604" y="4394750"/>
            <a:ext cx="2651758" cy="1988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362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2692398" y="1619795"/>
            <a:ext cx="6815669" cy="1766870"/>
          </a:xfrm>
        </p:spPr>
        <p:txBody>
          <a:bodyPr/>
          <a:lstStyle/>
          <a:p>
            <a:r>
              <a:rPr lang="en-GB" sz="6000" b="1" dirty="0" smtClean="0">
                <a:solidFill>
                  <a:srgbClr val="C00000"/>
                </a:solidFill>
                <a:latin typeface="Harlow Solid Italic" panose="04030604020F02020D02" pitchFamily="82" charset="0"/>
              </a:rPr>
              <a:t>Congratulations</a:t>
            </a:r>
            <a:br>
              <a:rPr lang="en-GB" sz="6000" b="1" dirty="0" smtClean="0">
                <a:solidFill>
                  <a:srgbClr val="C00000"/>
                </a:solidFill>
                <a:latin typeface="Harlow Solid Italic" panose="04030604020F02020D02" pitchFamily="82" charset="0"/>
              </a:rPr>
            </a:br>
            <a:r>
              <a:rPr lang="en-GB" sz="6000" b="1" dirty="0" smtClean="0">
                <a:solidFill>
                  <a:srgbClr val="C00000"/>
                </a:solidFill>
                <a:latin typeface="Harlow Solid Italic" panose="04030604020F02020D02" pitchFamily="82" charset="0"/>
              </a:rPr>
              <a:t>on your graduation</a:t>
            </a:r>
            <a:endParaRPr lang="en-GB" sz="6000" b="1" dirty="0">
              <a:solidFill>
                <a:srgbClr val="C00000"/>
              </a:solidFill>
              <a:latin typeface="Harlow Solid Italic" panose="04030604020F02020D02" pitchFamily="82" charset="0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2692398" y="3657596"/>
            <a:ext cx="6815669" cy="1711238"/>
          </a:xfrm>
        </p:spPr>
        <p:txBody>
          <a:bodyPr>
            <a:noAutofit/>
          </a:bodyPr>
          <a:lstStyle/>
          <a:p>
            <a:r>
              <a:rPr lang="en-GB" sz="2800" dirty="0" smtClean="0">
                <a:solidFill>
                  <a:srgbClr val="C00000"/>
                </a:solidFill>
                <a:latin typeface="Harlow Solid Italic" panose="04030604020F02020D02" pitchFamily="82" charset="0"/>
              </a:rPr>
              <a:t>From SS Peter and Paul Nursery</a:t>
            </a:r>
          </a:p>
          <a:p>
            <a:r>
              <a:rPr lang="en-GB" sz="2800" dirty="0" smtClean="0">
                <a:solidFill>
                  <a:srgbClr val="C00000"/>
                </a:solidFill>
                <a:latin typeface="Harlow Solid Italic" panose="04030604020F02020D02" pitchFamily="82" charset="0"/>
              </a:rPr>
              <a:t>Have a fantastic summer</a:t>
            </a:r>
          </a:p>
          <a:p>
            <a:r>
              <a:rPr lang="en-GB" sz="2800" dirty="0" smtClean="0">
                <a:solidFill>
                  <a:srgbClr val="C00000"/>
                </a:solidFill>
                <a:latin typeface="Harlow Solid Italic" panose="04030604020F02020D02" pitchFamily="82" charset="0"/>
              </a:rPr>
              <a:t>Stay safe!</a:t>
            </a:r>
            <a:endParaRPr lang="en-GB" sz="2800" dirty="0">
              <a:solidFill>
                <a:srgbClr val="C00000"/>
              </a:solidFill>
              <a:latin typeface="Harlow Solid Italic" panose="04030604020F02020D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5472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2392" y="150221"/>
            <a:ext cx="3025942" cy="657061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7594" y="238396"/>
            <a:ext cx="2944728" cy="6394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835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28264" y="334778"/>
            <a:ext cx="2834401" cy="1227909"/>
          </a:xfrm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en-GB" sz="6600" u="sng" dirty="0" err="1" smtClean="0">
                <a:solidFill>
                  <a:srgbClr val="00B050"/>
                </a:solidFill>
                <a:latin typeface="Harlow Solid Italic" panose="04030604020F02020D02" pitchFamily="82" charset="0"/>
              </a:rPr>
              <a:t>Teja</a:t>
            </a:r>
            <a:endParaRPr lang="en-GB" sz="6600" u="sng" dirty="0">
              <a:solidFill>
                <a:srgbClr val="00B050"/>
              </a:solidFill>
              <a:latin typeface="Harlow Solid Italic" panose="04030604020F02020D02" pitchFamily="82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48021" y="595987"/>
            <a:ext cx="2886846" cy="2165134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835" y="3500800"/>
            <a:ext cx="3019697" cy="301969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11394" y="493303"/>
            <a:ext cx="2664823" cy="199861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18466" y="3835762"/>
            <a:ext cx="3344092" cy="250806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50997" y="4120602"/>
            <a:ext cx="2918096" cy="218857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030382" y="1518029"/>
            <a:ext cx="2743197" cy="204893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142445" y="545566"/>
            <a:ext cx="3082925" cy="231219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587165" y="3913463"/>
            <a:ext cx="3261041" cy="24357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779736" y="1771739"/>
            <a:ext cx="2273706" cy="1698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219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6868" y="685075"/>
            <a:ext cx="4159431" cy="554590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8917" y="80191"/>
            <a:ext cx="2759526" cy="367936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0680" y="3631473"/>
            <a:ext cx="2374723" cy="316629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060" y="3759559"/>
            <a:ext cx="1753689" cy="23382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854" y="208278"/>
            <a:ext cx="2567396" cy="34231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52" y="4025903"/>
            <a:ext cx="2078900" cy="2771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709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55306" y="315936"/>
            <a:ext cx="4923093" cy="1188719"/>
          </a:xfrm>
          <a:solidFill>
            <a:srgbClr val="FF0000"/>
          </a:solidFill>
        </p:spPr>
        <p:txBody>
          <a:bodyPr>
            <a:normAutofit/>
          </a:bodyPr>
          <a:lstStyle/>
          <a:p>
            <a:r>
              <a:rPr lang="en-GB" sz="6600" u="sng" dirty="0" smtClean="0">
                <a:solidFill>
                  <a:srgbClr val="00B0F0"/>
                </a:solidFill>
                <a:latin typeface="Harlow Solid Italic" panose="04030604020F02020D02" pitchFamily="82" charset="0"/>
              </a:rPr>
              <a:t>Domantas</a:t>
            </a:r>
            <a:endParaRPr lang="en-GB" sz="6600" u="sng" dirty="0">
              <a:solidFill>
                <a:srgbClr val="00B0F0"/>
              </a:solidFill>
              <a:latin typeface="Harlow Solid Italic" panose="04030604020F02020D02" pitchFamily="82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31798" y="537488"/>
            <a:ext cx="3317875" cy="247816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965235" y="1981381"/>
            <a:ext cx="2863519" cy="21388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49346" y="885012"/>
            <a:ext cx="2063955" cy="154796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033247" y="545450"/>
            <a:ext cx="3422535" cy="256690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24607" y="4080486"/>
            <a:ext cx="3040017" cy="228001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799577" y="4079307"/>
            <a:ext cx="3030580" cy="227293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61943" y="4443057"/>
            <a:ext cx="2759935" cy="206995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54053" y="2418395"/>
            <a:ext cx="2991394" cy="224354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08594" y="4311026"/>
            <a:ext cx="2886888" cy="2165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072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8608" y="206465"/>
            <a:ext cx="4871085" cy="64947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491" y="156754"/>
            <a:ext cx="4908368" cy="6544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098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1274</TotalTime>
  <Words>56</Words>
  <Application>Microsoft Office PowerPoint</Application>
  <PresentationFormat>Widescreen</PresentationFormat>
  <Paragraphs>33</Paragraphs>
  <Slides>46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0" baseType="lpstr">
      <vt:lpstr>Arial</vt:lpstr>
      <vt:lpstr>Garamond</vt:lpstr>
      <vt:lpstr>Harlow Solid Italic</vt:lpstr>
      <vt:lpstr>Organic</vt:lpstr>
      <vt:lpstr>Nursery Graduation</vt:lpstr>
      <vt:lpstr>Klaudia</vt:lpstr>
      <vt:lpstr>PowerPoint Presentation</vt:lpstr>
      <vt:lpstr>Filip</vt:lpstr>
      <vt:lpstr>PowerPoint Presentation</vt:lpstr>
      <vt:lpstr>Teja</vt:lpstr>
      <vt:lpstr>PowerPoint Presentation</vt:lpstr>
      <vt:lpstr>Domantas</vt:lpstr>
      <vt:lpstr>PowerPoint Presentation</vt:lpstr>
      <vt:lpstr>Ajooni</vt:lpstr>
      <vt:lpstr>PowerPoint Presentation</vt:lpstr>
      <vt:lpstr>Narimen</vt:lpstr>
      <vt:lpstr>PowerPoint Presentation</vt:lpstr>
      <vt:lpstr>Yusuf</vt:lpstr>
      <vt:lpstr>PowerPoint Presentation</vt:lpstr>
      <vt:lpstr>Onyi</vt:lpstr>
      <vt:lpstr>PowerPoint Presentation</vt:lpstr>
      <vt:lpstr>Noah</vt:lpstr>
      <vt:lpstr>PowerPoint Presentation</vt:lpstr>
      <vt:lpstr>Amelia</vt:lpstr>
      <vt:lpstr>PowerPoint Presentation</vt:lpstr>
      <vt:lpstr>Nathaniel</vt:lpstr>
      <vt:lpstr>PowerPoint Presentation</vt:lpstr>
      <vt:lpstr>Ariela-Heavenly</vt:lpstr>
      <vt:lpstr>PowerPoint Presentation</vt:lpstr>
      <vt:lpstr>Ollie</vt:lpstr>
      <vt:lpstr>Ryan</vt:lpstr>
      <vt:lpstr>PowerPoint Presentation</vt:lpstr>
      <vt:lpstr>Olaf</vt:lpstr>
      <vt:lpstr>PowerPoint Presentation</vt:lpstr>
      <vt:lpstr>Harnoor</vt:lpstr>
      <vt:lpstr>PowerPoint Presentation</vt:lpstr>
      <vt:lpstr>Joseph</vt:lpstr>
      <vt:lpstr>PowerPoint Presentation</vt:lpstr>
      <vt:lpstr>Jayna</vt:lpstr>
      <vt:lpstr>PowerPoint Presentation</vt:lpstr>
      <vt:lpstr>PowerPoint Presentation</vt:lpstr>
      <vt:lpstr>PowerPoint Presentation</vt:lpstr>
      <vt:lpstr>Polar Express Day</vt:lpstr>
      <vt:lpstr>Nursery Class Liturgy</vt:lpstr>
      <vt:lpstr>Welly Wednesday</vt:lpstr>
      <vt:lpstr>Chatterbox</vt:lpstr>
      <vt:lpstr>PE</vt:lpstr>
      <vt:lpstr>Forest School</vt:lpstr>
      <vt:lpstr>Chicks</vt:lpstr>
      <vt:lpstr>Congratulations on your graduation</vt:lpstr>
    </vt:vector>
  </TitlesOfParts>
  <Company>ITS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Nursery Graduation</dc:title>
  <dc:creator>smurphy</dc:creator>
  <cp:lastModifiedBy>smurphy</cp:lastModifiedBy>
  <cp:revision>52</cp:revision>
  <dcterms:created xsi:type="dcterms:W3CDTF">2020-06-17T13:05:43Z</dcterms:created>
  <dcterms:modified xsi:type="dcterms:W3CDTF">2020-07-13T14:32:28Z</dcterms:modified>
</cp:coreProperties>
</file>