
<file path=[Content_Types].xml><?xml version="1.0" encoding="utf-8"?>
<Types xmlns="http://schemas.openxmlformats.org/package/2006/content-types">
  <Default Extension="bmp" ContentType="image/bmp"/>
  <Default Extension="mp3" ContentType="audio/mpeg"/>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61" r:id="rId5"/>
    <p:sldId id="264" r:id="rId6"/>
    <p:sldId id="262" r:id="rId7"/>
    <p:sldId id="279" r:id="rId8"/>
    <p:sldId id="265" r:id="rId9"/>
    <p:sldId id="266" r:id="rId10"/>
    <p:sldId id="267" r:id="rId11"/>
    <p:sldId id="263" r:id="rId12"/>
    <p:sldId id="281" r:id="rId13"/>
    <p:sldId id="268" r:id="rId14"/>
    <p:sldId id="269" r:id="rId15"/>
    <p:sldId id="270" r:id="rId16"/>
    <p:sldId id="271" r:id="rId17"/>
    <p:sldId id="272" r:id="rId18"/>
    <p:sldId id="273" r:id="rId19"/>
    <p:sldId id="274" r:id="rId20"/>
    <p:sldId id="278" r:id="rId21"/>
    <p:sldId id="275" r:id="rId22"/>
    <p:sldId id="277" r:id="rId23"/>
    <p:sldId id="280" r:id="rId24"/>
    <p:sldId id="276" r:id="rId25"/>
    <p:sldId id="282" r:id="rId26"/>
    <p:sldId id="289" r:id="rId27"/>
    <p:sldId id="292" r:id="rId28"/>
    <p:sldId id="284" r:id="rId29"/>
    <p:sldId id="286" r:id="rId30"/>
    <p:sldId id="285" r:id="rId31"/>
    <p:sldId id="287" r:id="rId32"/>
    <p:sldId id="283" r:id="rId33"/>
    <p:sldId id="288" r:id="rId34"/>
    <p:sldId id="291" r:id="rId35"/>
    <p:sldId id="290"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971" autoAdjust="0"/>
    <p:restoredTop sz="94660"/>
  </p:normalViewPr>
  <p:slideViewPr>
    <p:cSldViewPr snapToGrid="0">
      <p:cViewPr varScale="1">
        <p:scale>
          <a:sx n="73" d="100"/>
          <a:sy n="73" d="100"/>
        </p:scale>
        <p:origin x="25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5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11" name="Rectangle 10"/>
          <p:cNvSpPr/>
          <p:nvPr/>
        </p:nvSpPr>
        <p:spPr>
          <a:xfrm>
            <a:off x="1447801" y="1411615"/>
            <a:ext cx="9296400" cy="4034770"/>
          </a:xfrm>
          <a:prstGeom prst="rect">
            <a:avLst/>
          </a:prstGeom>
          <a:solidFill>
            <a:schemeClr val="bg2"/>
          </a:solidFill>
          <a:ln w="9525" cap="sq" cmpd="sng" algn="ctr">
            <a:no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solidFill>
                <a:effectLst>
                  <a:outerShdw blurRad="38100" dist="12700" dir="2700000" algn="tl" rotWithShape="0">
                    <a:prstClr val="black">
                      <a:alpha val="40000"/>
                    </a:prstClr>
                  </a:outerShdw>
                </a:effectLst>
                <a:latin typeface="+mj-lt"/>
                <a:ea typeface="+mn-ea"/>
                <a:cs typeface="+mn-cs"/>
              </a:defRPr>
            </a:lvl1pPr>
          </a:lstStyle>
          <a:p>
            <a:r>
              <a:rPr lang="en-US" smtClean="0"/>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E3C80917-85EB-48A6-AED1-91A0C6001C0E}" type="datetimeFigureOut">
              <a:rPr lang="en-GB" smtClean="0"/>
              <a:t>22/06/2020</a:t>
            </a:fld>
            <a:endParaRPr lang="en-GB"/>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2"/>
                </a:solidFill>
              </a:defRPr>
            </a:lvl1pPr>
          </a:lstStyle>
          <a:p>
            <a:endParaRPr lang="en-GB"/>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2"/>
                </a:solidFill>
              </a:defRPr>
            </a:lvl1pPr>
          </a:lstStyle>
          <a:p>
            <a:fld id="{9E6A8BD6-7432-4440-8BB5-DC0E40FABA08}" type="slidenum">
              <a:rPr lang="en-GB" smtClean="0"/>
              <a:t>‹#›</a:t>
            </a:fld>
            <a:endParaRPr lang="en-GB"/>
          </a:p>
        </p:txBody>
      </p:sp>
    </p:spTree>
    <p:extLst>
      <p:ext uri="{BB962C8B-B14F-4D97-AF65-F5344CB8AC3E}">
        <p14:creationId xmlns:p14="http://schemas.microsoft.com/office/powerpoint/2010/main" val="985047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E3C80917-85EB-48A6-AED1-91A0C6001C0E}" type="datetimeFigureOut">
              <a:rPr lang="en-GB" smtClean="0"/>
              <a:t>22/06/2020</a:t>
            </a:fld>
            <a:endParaRPr lang="en-GB"/>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GB"/>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9E6A8BD6-7432-4440-8BB5-DC0E40FABA08}" type="slidenum">
              <a:rPr lang="en-GB" smtClean="0"/>
              <a:t>‹#›</a:t>
            </a:fld>
            <a:endParaRPr lang="en-GB"/>
          </a:p>
        </p:txBody>
      </p:sp>
    </p:spTree>
    <p:extLst>
      <p:ext uri="{BB962C8B-B14F-4D97-AF65-F5344CB8AC3E}">
        <p14:creationId xmlns:p14="http://schemas.microsoft.com/office/powerpoint/2010/main" val="2242272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E3C80917-85EB-48A6-AED1-91A0C6001C0E}" type="datetimeFigureOut">
              <a:rPr lang="en-GB" smtClean="0"/>
              <a:t>22/06/2020</a:t>
            </a:fld>
            <a:endParaRPr lang="en-GB"/>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GB"/>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9E6A8BD6-7432-4440-8BB5-DC0E40FABA08}" type="slidenum">
              <a:rPr lang="en-GB" smtClean="0"/>
              <a:t>‹#›</a:t>
            </a:fld>
            <a:endParaRPr lang="en-GB"/>
          </a:p>
        </p:txBody>
      </p:sp>
    </p:spTree>
    <p:extLst>
      <p:ext uri="{BB962C8B-B14F-4D97-AF65-F5344CB8AC3E}">
        <p14:creationId xmlns:p14="http://schemas.microsoft.com/office/powerpoint/2010/main" val="3175990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sz="1800"/>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E3C80917-85EB-48A6-AED1-91A0C6001C0E}" type="datetimeFigureOut">
              <a:rPr lang="en-GB" smtClean="0"/>
              <a:t>22/06/2020</a:t>
            </a:fld>
            <a:endParaRPr lang="en-GB"/>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GB"/>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9E6A8BD6-7432-4440-8BB5-DC0E40FABA08}" type="slidenum">
              <a:rPr lang="en-GB" smtClean="0"/>
              <a:t>‹#›</a:t>
            </a:fld>
            <a:endParaRPr lang="en-GB"/>
          </a:p>
        </p:txBody>
      </p:sp>
    </p:spTree>
    <p:extLst>
      <p:ext uri="{BB962C8B-B14F-4D97-AF65-F5344CB8AC3E}">
        <p14:creationId xmlns:p14="http://schemas.microsoft.com/office/powerpoint/2010/main" val="1460983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9" name="Rectangle 18"/>
          <p:cNvSpPr/>
          <p:nvPr/>
        </p:nvSpPr>
        <p:spPr>
          <a:xfrm>
            <a:off x="0" y="0"/>
            <a:ext cx="12192000" cy="6858000"/>
          </a:xfrm>
          <a:prstGeom prst="rect">
            <a:avLst/>
          </a:prstGeom>
          <a:blipFill dpi="0" rotWithShape="1">
            <a:blip r:embed="rId2">
              <a:alphaModFix amt="40000"/>
              <a:duotone>
                <a:schemeClr val="accent3">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24" name="Rectangle 23"/>
          <p:cNvSpPr/>
          <p:nvPr/>
        </p:nvSpPr>
        <p:spPr>
          <a:xfrm>
            <a:off x="1447801" y="1411615"/>
            <a:ext cx="9296400" cy="4034770"/>
          </a:xfrm>
          <a:prstGeom prst="rect">
            <a:avLst/>
          </a:prstGeom>
          <a:solidFill>
            <a:schemeClr val="bg2"/>
          </a:solidFill>
          <a:ln w="9525" cap="sq" cmpd="sng" algn="ctr">
            <a:noFill/>
            <a:prstDash val="solid"/>
            <a:miter lim="800000"/>
          </a:ln>
          <a:effectLst/>
        </p:spPr>
      </p:sp>
      <p:sp>
        <p:nvSpPr>
          <p:cNvPr id="30" name="Rectangle 29"/>
          <p:cNvSpPr/>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b="0" kern="1200" cap="all" spc="-100" baseline="0" dirty="0">
                <a:solidFill>
                  <a:schemeClr val="tx1"/>
                </a:solidFill>
                <a:effectLst>
                  <a:outerShdw blurRad="38100" dist="12700" dir="2700000" algn="tl" rotWithShape="0">
                    <a:prstClr val="black">
                      <a:alpha val="40000"/>
                    </a:prstClr>
                  </a:outerShdw>
                </a:effectLst>
                <a:latin typeface="+mj-lt"/>
                <a:ea typeface="+mn-ea"/>
                <a:cs typeface="+mn-cs"/>
              </a:defRPr>
            </a:lvl1pPr>
          </a:lstStyle>
          <a:p>
            <a:r>
              <a:rPr lang="en-US" smtClean="0"/>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E3C80917-85EB-48A6-AED1-91A0C6001C0E}" type="datetimeFigureOut">
              <a:rPr lang="en-GB" smtClean="0"/>
              <a:t>22/06/2020</a:t>
            </a:fld>
            <a:endParaRPr lang="en-GB"/>
          </a:p>
        </p:txBody>
      </p:sp>
      <p:sp>
        <p:nvSpPr>
          <p:cNvPr id="5" name="Footer Placeholder 4"/>
          <p:cNvSpPr>
            <a:spLocks noGrp="1"/>
          </p:cNvSpPr>
          <p:nvPr>
            <p:ph type="ftr" sz="quarter" idx="11"/>
          </p:nvPr>
        </p:nvSpPr>
        <p:spPr>
          <a:xfrm>
            <a:off x="1453896" y="5212080"/>
            <a:ext cx="5907024" cy="228600"/>
          </a:xfrm>
        </p:spPr>
        <p:txBody>
          <a:bodyPr/>
          <a:lstStyle>
            <a:lvl1pPr algn="l">
              <a:defRPr>
                <a:solidFill>
                  <a:schemeClr val="tx2"/>
                </a:solidFill>
              </a:defRPr>
            </a:lvl1pPr>
          </a:lstStyle>
          <a:p>
            <a:endParaRPr lang="en-GB"/>
          </a:p>
        </p:txBody>
      </p:sp>
      <p:sp>
        <p:nvSpPr>
          <p:cNvPr id="6" name="Slide Number Placeholder 5"/>
          <p:cNvSpPr>
            <a:spLocks noGrp="1"/>
          </p:cNvSpPr>
          <p:nvPr>
            <p:ph type="sldNum" sz="quarter" idx="12"/>
          </p:nvPr>
        </p:nvSpPr>
        <p:spPr>
          <a:xfrm>
            <a:off x="8604504" y="5212080"/>
            <a:ext cx="2112264" cy="228600"/>
          </a:xfrm>
        </p:spPr>
        <p:txBody>
          <a:bodyPr/>
          <a:lstStyle>
            <a:lvl1pPr>
              <a:defRPr>
                <a:solidFill>
                  <a:schemeClr val="tx2"/>
                </a:solidFill>
              </a:defRPr>
            </a:lvl1pPr>
          </a:lstStyle>
          <a:p>
            <a:fld id="{9E6A8BD6-7432-4440-8BB5-DC0E40FABA08}" type="slidenum">
              <a:rPr lang="en-GB" smtClean="0"/>
              <a:t>‹#›</a:t>
            </a:fld>
            <a:endParaRPr lang="en-GB"/>
          </a:p>
        </p:txBody>
      </p:sp>
    </p:spTree>
    <p:extLst>
      <p:ext uri="{BB962C8B-B14F-4D97-AF65-F5344CB8AC3E}">
        <p14:creationId xmlns:p14="http://schemas.microsoft.com/office/powerpoint/2010/main" val="1070755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lvl1pPr>
              <a:defRPr>
                <a:solidFill>
                  <a:schemeClr val="tx2"/>
                </a:solidFill>
              </a:defRPr>
            </a:lvl1pPr>
          </a:lstStyle>
          <a:p>
            <a:fld id="{E3C80917-85EB-48A6-AED1-91A0C6001C0E}" type="datetimeFigureOut">
              <a:rPr lang="en-GB" smtClean="0"/>
              <a:t>22/06/2020</a:t>
            </a:fld>
            <a:endParaRPr lang="en-GB"/>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GB"/>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9E6A8BD6-7432-4440-8BB5-DC0E40FABA08}" type="slidenum">
              <a:rPr lang="en-GB" smtClean="0"/>
              <a:t>‹#›</a:t>
            </a:fld>
            <a:endParaRPr lang="en-GB"/>
          </a:p>
        </p:txBody>
      </p:sp>
    </p:spTree>
    <p:extLst>
      <p:ext uri="{BB962C8B-B14F-4D97-AF65-F5344CB8AC3E}">
        <p14:creationId xmlns:p14="http://schemas.microsoft.com/office/powerpoint/2010/main" val="3666287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lvl1pPr>
              <a:defRPr>
                <a:solidFill>
                  <a:schemeClr val="tx2"/>
                </a:solidFill>
              </a:defRPr>
            </a:lvl1pPr>
          </a:lstStyle>
          <a:p>
            <a:fld id="{E3C80917-85EB-48A6-AED1-91A0C6001C0E}" type="datetimeFigureOut">
              <a:rPr lang="en-GB" smtClean="0"/>
              <a:t>22/06/2020</a:t>
            </a:fld>
            <a:endParaRPr lang="en-GB"/>
          </a:p>
        </p:txBody>
      </p:sp>
      <p:sp>
        <p:nvSpPr>
          <p:cNvPr id="8" name="Footer Placeholder 7"/>
          <p:cNvSpPr>
            <a:spLocks noGrp="1"/>
          </p:cNvSpPr>
          <p:nvPr>
            <p:ph type="ftr" sz="quarter" idx="11"/>
          </p:nvPr>
        </p:nvSpPr>
        <p:spPr/>
        <p:txBody>
          <a:bodyPr/>
          <a:lstStyle>
            <a:lvl1pPr>
              <a:defRPr>
                <a:solidFill>
                  <a:schemeClr val="tx2"/>
                </a:solidFill>
              </a:defRPr>
            </a:lvl1pPr>
          </a:lstStyle>
          <a:p>
            <a:endParaRPr lang="en-GB"/>
          </a:p>
        </p:txBody>
      </p:sp>
      <p:sp>
        <p:nvSpPr>
          <p:cNvPr id="9" name="Slide Number Placeholder 8"/>
          <p:cNvSpPr>
            <a:spLocks noGrp="1"/>
          </p:cNvSpPr>
          <p:nvPr>
            <p:ph type="sldNum" sz="quarter" idx="12"/>
          </p:nvPr>
        </p:nvSpPr>
        <p:spPr/>
        <p:txBody>
          <a:bodyPr/>
          <a:lstStyle>
            <a:lvl1pPr>
              <a:defRPr>
                <a:solidFill>
                  <a:schemeClr val="tx2"/>
                </a:solidFill>
              </a:defRPr>
            </a:lvl1pPr>
          </a:lstStyle>
          <a:p>
            <a:fld id="{9E6A8BD6-7432-4440-8BB5-DC0E40FABA08}" type="slidenum">
              <a:rPr lang="en-GB" smtClean="0"/>
              <a:t>‹#›</a:t>
            </a:fld>
            <a:endParaRPr lang="en-GB"/>
          </a:p>
        </p:txBody>
      </p:sp>
    </p:spTree>
    <p:extLst>
      <p:ext uri="{BB962C8B-B14F-4D97-AF65-F5344CB8AC3E}">
        <p14:creationId xmlns:p14="http://schemas.microsoft.com/office/powerpoint/2010/main" val="2069217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tx2"/>
                </a:solidFill>
              </a:defRPr>
            </a:lvl1pPr>
          </a:lstStyle>
          <a:p>
            <a:fld id="{E3C80917-85EB-48A6-AED1-91A0C6001C0E}" type="datetimeFigureOut">
              <a:rPr lang="en-GB" smtClean="0"/>
              <a:t>22/06/2020</a:t>
            </a:fld>
            <a:endParaRPr lang="en-GB"/>
          </a:p>
        </p:txBody>
      </p:sp>
      <p:sp>
        <p:nvSpPr>
          <p:cNvPr id="4" name="Footer Placeholder 3"/>
          <p:cNvSpPr>
            <a:spLocks noGrp="1"/>
          </p:cNvSpPr>
          <p:nvPr>
            <p:ph type="ftr" sz="quarter" idx="11"/>
          </p:nvPr>
        </p:nvSpPr>
        <p:spPr/>
        <p:txBody>
          <a:bodyPr/>
          <a:lstStyle>
            <a:lvl1pPr>
              <a:defRPr>
                <a:solidFill>
                  <a:schemeClr val="tx2"/>
                </a:solidFill>
              </a:defRPr>
            </a:lvl1pPr>
          </a:lstStyle>
          <a:p>
            <a:endParaRPr lang="en-GB"/>
          </a:p>
        </p:txBody>
      </p:sp>
      <p:sp>
        <p:nvSpPr>
          <p:cNvPr id="5" name="Slide Number Placeholder 4"/>
          <p:cNvSpPr>
            <a:spLocks noGrp="1"/>
          </p:cNvSpPr>
          <p:nvPr>
            <p:ph type="sldNum" sz="quarter" idx="12"/>
          </p:nvPr>
        </p:nvSpPr>
        <p:spPr/>
        <p:txBody>
          <a:bodyPr/>
          <a:lstStyle>
            <a:lvl1pPr>
              <a:defRPr>
                <a:solidFill>
                  <a:schemeClr val="tx2"/>
                </a:solidFill>
              </a:defRPr>
            </a:lvl1pPr>
          </a:lstStyle>
          <a:p>
            <a:fld id="{9E6A8BD6-7432-4440-8BB5-DC0E40FABA08}" type="slidenum">
              <a:rPr lang="en-GB" smtClean="0"/>
              <a:t>‹#›</a:t>
            </a:fld>
            <a:endParaRPr lang="en-GB"/>
          </a:p>
        </p:txBody>
      </p:sp>
    </p:spTree>
    <p:extLst>
      <p:ext uri="{BB962C8B-B14F-4D97-AF65-F5344CB8AC3E}">
        <p14:creationId xmlns:p14="http://schemas.microsoft.com/office/powerpoint/2010/main" val="1589072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lstStyle>
          <a:p>
            <a:fld id="{E3C80917-85EB-48A6-AED1-91A0C6001C0E}" type="datetimeFigureOut">
              <a:rPr lang="en-GB" smtClean="0"/>
              <a:t>22/06/2020</a:t>
            </a:fld>
            <a:endParaRPr lang="en-GB"/>
          </a:p>
        </p:txBody>
      </p:sp>
      <p:sp>
        <p:nvSpPr>
          <p:cNvPr id="3" name="Footer Placeholder 2"/>
          <p:cNvSpPr>
            <a:spLocks noGrp="1"/>
          </p:cNvSpPr>
          <p:nvPr>
            <p:ph type="ftr" sz="quarter" idx="11"/>
          </p:nvPr>
        </p:nvSpPr>
        <p:spPr/>
        <p:txBody>
          <a:bodyPr/>
          <a:lstStyle>
            <a:lvl1pPr>
              <a:defRPr>
                <a:solidFill>
                  <a:schemeClr val="tx2"/>
                </a:solidFill>
              </a:defRPr>
            </a:lvl1pPr>
          </a:lstStyle>
          <a:p>
            <a:endParaRPr lang="en-GB"/>
          </a:p>
        </p:txBody>
      </p:sp>
      <p:sp>
        <p:nvSpPr>
          <p:cNvPr id="4" name="Slide Number Placeholder 3"/>
          <p:cNvSpPr>
            <a:spLocks noGrp="1"/>
          </p:cNvSpPr>
          <p:nvPr>
            <p:ph type="sldNum" sz="quarter" idx="12"/>
          </p:nvPr>
        </p:nvSpPr>
        <p:spPr/>
        <p:txBody>
          <a:bodyPr/>
          <a:lstStyle>
            <a:lvl1pPr>
              <a:defRPr>
                <a:solidFill>
                  <a:schemeClr val="tx2"/>
                </a:solidFill>
              </a:defRPr>
            </a:lvl1pPr>
          </a:lstStyle>
          <a:p>
            <a:fld id="{9E6A8BD6-7432-4440-8BB5-DC0E40FABA08}" type="slidenum">
              <a:rPr lang="en-GB" smtClean="0"/>
              <a:t>‹#›</a:t>
            </a:fld>
            <a:endParaRPr lang="en-GB"/>
          </a:p>
        </p:txBody>
      </p:sp>
    </p:spTree>
    <p:extLst>
      <p:ext uri="{BB962C8B-B14F-4D97-AF65-F5344CB8AC3E}">
        <p14:creationId xmlns:p14="http://schemas.microsoft.com/office/powerpoint/2010/main" val="939002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4" name="Rectangle 13"/>
          <p:cNvSpPr/>
          <p:nvPr/>
        </p:nvSpPr>
        <p:spPr>
          <a:xfrm>
            <a:off x="234693" y="237744"/>
            <a:ext cx="8633081" cy="6382512"/>
          </a:xfrm>
          <a:prstGeom prst="rect">
            <a:avLst/>
          </a:prstGeom>
          <a:solidFill>
            <a:schemeClr val="tx1"/>
          </a:solidFill>
          <a:ln w="6350" cap="flat" cmpd="sng" algn="ctr">
            <a:solidFill>
              <a:schemeClr val="tx1">
                <a:lumMod val="75000"/>
              </a:schemeClr>
            </a:solidFill>
            <a:prstDash val="solid"/>
          </a:ln>
          <a:effectLst>
            <a:softEdge rad="0"/>
          </a:effectLst>
        </p:spPr>
      </p:sp>
      <p:sp>
        <p:nvSpPr>
          <p:cNvPr id="16" name="Rectangle 15"/>
          <p:cNvSpPr/>
          <p:nvPr/>
        </p:nvSpPr>
        <p:spPr>
          <a:xfrm>
            <a:off x="371856" y="374904"/>
            <a:ext cx="8353044" cy="6108192"/>
          </a:xfrm>
          <a:prstGeom prst="rect">
            <a:avLst/>
          </a:prstGeom>
          <a:solidFill>
            <a:schemeClr val="bg2"/>
          </a:solidFill>
          <a:ln w="6350" cap="sq" cmpd="sng" algn="ctr">
            <a:noFill/>
            <a:prstDash val="solid"/>
            <a:miter lim="800000"/>
          </a:ln>
          <a:effectLst/>
        </p:spPr>
      </p:sp>
      <p:sp>
        <p:nvSpPr>
          <p:cNvPr id="15" name="Rectangle 14"/>
          <p:cNvSpPr/>
          <p:nvPr/>
        </p:nvSpPr>
        <p:spPr>
          <a:xfrm>
            <a:off x="9020386" y="237744"/>
            <a:ext cx="2926080" cy="63825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bg1"/>
                </a:solidFill>
                <a:effectLst/>
                <a:latin typeface="+mj-lt"/>
                <a:ea typeface="+mn-ea"/>
                <a:cs typeface="+mn-cs"/>
              </a:defRPr>
            </a:lvl1pPr>
          </a:lstStyle>
          <a:p>
            <a:r>
              <a:rPr lang="en-US" smtClean="0"/>
              <a:t>Click to edit Master title style</a:t>
            </a:r>
            <a:endParaRPr lang="en-US" dirty="0"/>
          </a:p>
        </p:txBody>
      </p:sp>
      <p:sp>
        <p:nvSpPr>
          <p:cNvPr id="3" name="Content Placeholder 2"/>
          <p:cNvSpPr>
            <a:spLocks noGrp="1"/>
          </p:cNvSpPr>
          <p:nvPr>
            <p:ph idx="1"/>
          </p:nvPr>
        </p:nvSpPr>
        <p:spPr>
          <a:xfrm>
            <a:off x="790575" y="704850"/>
            <a:ext cx="7562850" cy="51435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solidFill>
                  <a:schemeClr val="tx2"/>
                </a:solidFill>
              </a:defRPr>
            </a:lvl1pPr>
          </a:lstStyle>
          <a:p>
            <a:fld id="{E3C80917-85EB-48A6-AED1-91A0C6001C0E}" type="datetimeFigureOut">
              <a:rPr lang="en-GB" smtClean="0"/>
              <a:t>22/06/2020</a:t>
            </a:fld>
            <a:endParaRPr lang="en-GB"/>
          </a:p>
        </p:txBody>
      </p:sp>
      <p:sp>
        <p:nvSpPr>
          <p:cNvPr id="6" name="Footer Placeholder 5"/>
          <p:cNvSpPr>
            <a:spLocks noGrp="1"/>
          </p:cNvSpPr>
          <p:nvPr>
            <p:ph type="ftr" sz="quarter" idx="11"/>
          </p:nvPr>
        </p:nvSpPr>
        <p:spPr>
          <a:xfrm>
            <a:off x="3439158" y="6214535"/>
            <a:ext cx="5184648" cy="256032"/>
          </a:xfrm>
        </p:spPr>
        <p:txBody>
          <a:bodyPr/>
          <a:lstStyle>
            <a:lvl1pPr algn="r">
              <a:defRPr>
                <a:solidFill>
                  <a:schemeClr val="tx2"/>
                </a:solidFill>
              </a:defRPr>
            </a:lvl1pPr>
          </a:lstStyle>
          <a:p>
            <a:endParaRPr lang="en-GB"/>
          </a:p>
        </p:txBody>
      </p:sp>
      <p:sp>
        <p:nvSpPr>
          <p:cNvPr id="7" name="Slide Number Placeholder 6"/>
          <p:cNvSpPr>
            <a:spLocks noGrp="1"/>
          </p:cNvSpPr>
          <p:nvPr>
            <p:ph type="sldNum" sz="quarter" idx="12"/>
          </p:nvPr>
        </p:nvSpPr>
        <p:spPr/>
        <p:txBody>
          <a:bodyPr/>
          <a:lstStyle>
            <a:lvl1pPr>
              <a:defRPr>
                <a:solidFill>
                  <a:schemeClr val="bg2"/>
                </a:solidFill>
              </a:defRPr>
            </a:lvl1pPr>
          </a:lstStyle>
          <a:p>
            <a:fld id="{9E6A8BD6-7432-4440-8BB5-DC0E40FABA08}" type="slidenum">
              <a:rPr lang="en-GB" smtClean="0"/>
              <a:t>‹#›</a:t>
            </a:fld>
            <a:endParaRPr lang="en-GB"/>
          </a:p>
        </p:txBody>
      </p:sp>
      <p:sp>
        <p:nvSpPr>
          <p:cNvPr id="11" name="Rectangle 10"/>
          <p:cNvSpPr/>
          <p:nvPr/>
        </p:nvSpPr>
        <p:spPr>
          <a:xfrm>
            <a:off x="9157546" y="374904"/>
            <a:ext cx="2651760"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260402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tx1"/>
          </a:solidFill>
          <a:ln w="6350" cap="sq">
            <a:solidFill>
              <a:schemeClr val="tx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157546" y="374904"/>
            <a:ext cx="2651760" cy="6108192"/>
          </a:xfrm>
          <a:prstGeom prst="rect">
            <a:avLst/>
          </a:prstGeom>
          <a:solidFill>
            <a:schemeClr val="bg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28599" y="237744"/>
            <a:ext cx="8601076" cy="6382512"/>
          </a:xfrm>
          <a:solidFill>
            <a:srgbClr val="808080"/>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E3C80917-85EB-48A6-AED1-91A0C6001C0E}" type="datetimeFigureOut">
              <a:rPr lang="en-GB" smtClean="0"/>
              <a:t>22/06/2020</a:t>
            </a:fld>
            <a:endParaRPr lang="en-GB"/>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lang="en-GB"/>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9E6A8BD6-7432-4440-8BB5-DC0E40FABA08}" type="slidenum">
              <a:rPr lang="en-GB" smtClean="0"/>
              <a:t>‹#›</a:t>
            </a:fld>
            <a:endParaRPr lang="en-GB"/>
          </a:p>
        </p:txBody>
      </p:sp>
    </p:spTree>
    <p:extLst>
      <p:ext uri="{BB962C8B-B14F-4D97-AF65-F5344CB8AC3E}">
        <p14:creationId xmlns:p14="http://schemas.microsoft.com/office/powerpoint/2010/main" val="1298458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tx1"/>
          </a:solidFill>
          <a:ln w="6350" cap="flat" cmpd="sng" algn="ctr">
            <a:solidFill>
              <a:schemeClr val="tx1">
                <a:lumMod val="75000"/>
              </a:schemeClr>
            </a:solidFill>
            <a:prstDash val="solid"/>
          </a:ln>
          <a:effectLst>
            <a:softEdge rad="0"/>
          </a:effectLst>
        </p:spPr>
      </p:sp>
      <p:sp>
        <p:nvSpPr>
          <p:cNvPr id="8" name="Rectangle 7"/>
          <p:cNvSpPr/>
          <p:nvPr/>
        </p:nvSpPr>
        <p:spPr>
          <a:xfrm>
            <a:off x="371856" y="374904"/>
            <a:ext cx="11448288" cy="6108192"/>
          </a:xfrm>
          <a:prstGeom prst="rect">
            <a:avLst/>
          </a:prstGeom>
          <a:solidFill>
            <a:schemeClr val="bg2"/>
          </a:solidFill>
          <a:ln w="6350" cap="sq" cmpd="sng" algn="ctr">
            <a:no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bg2"/>
                </a:solidFill>
              </a:defRPr>
            </a:lvl1pPr>
          </a:lstStyle>
          <a:p>
            <a:fld id="{E3C80917-85EB-48A6-AED1-91A0C6001C0E}" type="datetimeFigureOut">
              <a:rPr lang="en-GB" smtClean="0"/>
              <a:t>22/06/2020</a:t>
            </a:fld>
            <a:endParaRPr lang="en-GB"/>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bg2"/>
                </a:solidFill>
              </a:defRPr>
            </a:lvl1pPr>
          </a:lstStyle>
          <a:p>
            <a:endParaRPr lang="en-GB"/>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bg2"/>
                </a:solidFill>
              </a:defRPr>
            </a:lvl1pPr>
          </a:lstStyle>
          <a:p>
            <a:fld id="{9E6A8BD6-7432-4440-8BB5-DC0E40FABA08}" type="slidenum">
              <a:rPr lang="en-GB" smtClean="0"/>
              <a:t>‹#›</a:t>
            </a:fld>
            <a:endParaRPr lang="en-GB"/>
          </a:p>
        </p:txBody>
      </p:sp>
    </p:spTree>
    <p:extLst>
      <p:ext uri="{BB962C8B-B14F-4D97-AF65-F5344CB8AC3E}">
        <p14:creationId xmlns:p14="http://schemas.microsoft.com/office/powerpoint/2010/main" val="1318521758"/>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lang="en-US" sz="4800" kern="1200" cap="none" spc="0" baseline="0" dirty="0">
          <a:solidFill>
            <a:schemeClr val="tx1"/>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2">
            <a:lumMod val="60000"/>
            <a:lumOff val="40000"/>
          </a:schemeClr>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6pPr>
      <a:lvl7pPr marL="19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7pPr>
      <a:lvl8pPr marL="22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8pPr>
      <a:lvl9pPr marL="25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4.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Year 6 leavers 2020 </a:t>
            </a:r>
            <a:endParaRPr lang="en-GB" dirty="0"/>
          </a:p>
        </p:txBody>
      </p:sp>
      <p:sp>
        <p:nvSpPr>
          <p:cNvPr id="3" name="Subtitle 2"/>
          <p:cNvSpPr>
            <a:spLocks noGrp="1"/>
          </p:cNvSpPr>
          <p:nvPr>
            <p:ph type="subTitle" idx="1"/>
          </p:nvPr>
        </p:nvSpPr>
        <p:spPr/>
        <p:txBody>
          <a:bodyPr/>
          <a:lstStyle/>
          <a:p>
            <a:r>
              <a:rPr lang="en-GB" dirty="0" smtClean="0"/>
              <a:t>SS Peter and Paul’s Primary School </a:t>
            </a:r>
            <a:endParaRPr lang="en-GB" dirty="0"/>
          </a:p>
        </p:txBody>
      </p:sp>
      <p:sp>
        <p:nvSpPr>
          <p:cNvPr id="4" name="Heart 3"/>
          <p:cNvSpPr/>
          <p:nvPr/>
        </p:nvSpPr>
        <p:spPr>
          <a:xfrm>
            <a:off x="7994469" y="3386664"/>
            <a:ext cx="1136468" cy="1002456"/>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Heart 4"/>
          <p:cNvSpPr/>
          <p:nvPr/>
        </p:nvSpPr>
        <p:spPr>
          <a:xfrm>
            <a:off x="2997187" y="3374318"/>
            <a:ext cx="1136468" cy="1002456"/>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This Is Me - Kealla Settle [The Greatest Showman] (Lyrics)">
            <a:hlinkClick r:id="" action="ppaction://media"/>
          </p:cNvPr>
          <p:cNvPicPr>
            <a:picLocks noChangeAspect="1"/>
          </p:cNvPicPr>
          <p:nvPr>
            <a:audioFile r:link="rId1"/>
            <p:extLst>
              <p:ext uri="{DAA4B4D4-6D71-4841-9C94-3DE7FCFB9230}">
                <p14:media xmlns:p14="http://schemas.microsoft.com/office/powerpoint/2010/main" r:embed="rId2">
                  <p14:trim st="566" end="5044.45"/>
                  <p14:fade out="10250"/>
                </p14:media>
              </p:ext>
            </p:extLst>
          </p:nvPr>
        </p:nvPicPr>
        <p:blipFill>
          <a:blip r:embed="rId4"/>
          <a:stretch>
            <a:fillRect/>
          </a:stretch>
        </p:blipFill>
        <p:spPr>
          <a:xfrm>
            <a:off x="783101" y="6008078"/>
            <a:ext cx="609600" cy="609600"/>
          </a:xfrm>
          <a:prstGeom prst="rect">
            <a:avLst/>
          </a:prstGeom>
        </p:spPr>
      </p:pic>
    </p:spTree>
    <p:extLst>
      <p:ext uri="{BB962C8B-B14F-4D97-AF65-F5344CB8AC3E}">
        <p14:creationId xmlns:p14="http://schemas.microsoft.com/office/powerpoint/2010/main" val="1567300384"/>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5152" numSld="999"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5400" b="1" dirty="0" smtClean="0">
                <a:latin typeface="Lucida Calligraphy" panose="03010101010101010101" pitchFamily="66" charset="0"/>
              </a:rPr>
              <a:t>Brian</a:t>
            </a:r>
            <a:endParaRPr lang="en-GB" sz="5400" b="1" dirty="0">
              <a:latin typeface="Lucida Calligraphy" panose="03010101010101010101" pitchFamily="66" charset="0"/>
            </a:endParaRPr>
          </a:p>
        </p:txBody>
      </p:sp>
      <p:sp>
        <p:nvSpPr>
          <p:cNvPr id="4" name="Content Placeholder 2"/>
          <p:cNvSpPr>
            <a:spLocks noGrp="1"/>
          </p:cNvSpPr>
          <p:nvPr>
            <p:ph idx="1"/>
          </p:nvPr>
        </p:nvSpPr>
        <p:spPr>
          <a:xfrm>
            <a:off x="5734594" y="1825625"/>
            <a:ext cx="5619205" cy="4351338"/>
          </a:xfrm>
        </p:spPr>
        <p:txBody>
          <a:bodyPr>
            <a:normAutofit/>
          </a:bodyPr>
          <a:lstStyle/>
          <a:p>
            <a:pPr marL="0" indent="0" algn="ctr">
              <a:buNone/>
            </a:pPr>
            <a:r>
              <a:rPr lang="en-GB" sz="2400" b="1" dirty="0" smtClean="0">
                <a:latin typeface="Lucida Calligraphy" panose="03010101010101010101" pitchFamily="66" charset="0"/>
              </a:rPr>
              <a:t>One of my fondest memories…</a:t>
            </a:r>
          </a:p>
          <a:p>
            <a:pPr marL="0" indent="0">
              <a:buNone/>
            </a:pPr>
            <a:endParaRPr lang="en-GB" sz="2400" b="1" dirty="0">
              <a:latin typeface="Lucida Calligraphy" panose="03010101010101010101" pitchFamily="66" charset="0"/>
            </a:endParaRPr>
          </a:p>
          <a:p>
            <a:pPr marL="0" indent="0" algn="ctr">
              <a:buNone/>
            </a:pPr>
            <a:r>
              <a:rPr lang="en-GB" sz="2800" b="1" dirty="0" smtClean="0">
                <a:latin typeface="Lucida Calligraphy" panose="03010101010101010101" pitchFamily="66" charset="0"/>
              </a:rPr>
              <a:t>At Towers, during the night, someone opened the door </a:t>
            </a:r>
            <a:r>
              <a:rPr lang="en-GB" sz="2800" b="1" smtClean="0">
                <a:latin typeface="Lucida Calligraphy" panose="03010101010101010101" pitchFamily="66" charset="0"/>
              </a:rPr>
              <a:t>and </a:t>
            </a:r>
            <a:r>
              <a:rPr lang="en-GB" sz="2800" b="1" smtClean="0">
                <a:latin typeface="Lucida Calligraphy" panose="03010101010101010101" pitchFamily="66" charset="0"/>
              </a:rPr>
              <a:t>Jakub </a:t>
            </a:r>
            <a:r>
              <a:rPr lang="en-GB" sz="2800" b="1" dirty="0" smtClean="0">
                <a:latin typeface="Lucida Calligraphy" panose="03010101010101010101" pitchFamily="66" charset="0"/>
              </a:rPr>
              <a:t>used his video recorder to try and catch who was disturbing us. </a:t>
            </a:r>
            <a:br>
              <a:rPr lang="en-GB" sz="2800" b="1" dirty="0" smtClean="0">
                <a:latin typeface="Lucida Calligraphy" panose="03010101010101010101" pitchFamily="66" charset="0"/>
              </a:rPr>
            </a:br>
            <a:r>
              <a:rPr lang="en-GB" sz="2800" b="1" dirty="0" smtClean="0">
                <a:latin typeface="Lucida Calligraphy" panose="03010101010101010101" pitchFamily="66" charset="0"/>
              </a:rPr>
              <a:t>It was REALLY funny. </a:t>
            </a:r>
          </a:p>
          <a:p>
            <a:pPr marL="0" indent="0">
              <a:buNone/>
            </a:pPr>
            <a:endParaRPr lang="en-GB" sz="2400" b="1" dirty="0">
              <a:latin typeface="Lucida Calligraphy" panose="03010101010101010101" pitchFamily="66" charset="0"/>
            </a:endParaRPr>
          </a:p>
          <a:p>
            <a:pPr marL="0" indent="0">
              <a:buNone/>
            </a:pPr>
            <a:endParaRPr lang="en-GB" sz="2800" b="1" dirty="0" smtClean="0">
              <a:latin typeface="Lucida Calligraphy" panose="03010101010101010101" pitchFamily="66" charset="0"/>
            </a:endParaRPr>
          </a:p>
          <a:p>
            <a:pPr marL="0" indent="0">
              <a:buNone/>
            </a:pPr>
            <a:endParaRPr lang="en-GB" sz="2400" b="1" dirty="0">
              <a:latin typeface="Lucida Calligraphy" panose="03010101010101010101" pitchFamily="66" charset="0"/>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1238" t="3501" r="4570"/>
          <a:stretch/>
        </p:blipFill>
        <p:spPr>
          <a:xfrm rot="5400000">
            <a:off x="979111" y="1984954"/>
            <a:ext cx="4701888" cy="4025308"/>
          </a:xfrm>
          <a:prstGeom prst="rect">
            <a:avLst/>
          </a:prstGeom>
          <a:ln>
            <a:noFill/>
          </a:ln>
          <a:effectLst>
            <a:softEdge rad="112500"/>
          </a:effectLst>
        </p:spPr>
      </p:pic>
    </p:spTree>
    <p:extLst>
      <p:ext uri="{BB962C8B-B14F-4D97-AF65-F5344CB8AC3E}">
        <p14:creationId xmlns:p14="http://schemas.microsoft.com/office/powerpoint/2010/main" val="2003825167"/>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5400" b="1" dirty="0" smtClean="0">
                <a:latin typeface="Lucida Calligraphy" panose="03010101010101010101" pitchFamily="66" charset="0"/>
              </a:rPr>
              <a:t>Ella</a:t>
            </a:r>
            <a:endParaRPr lang="en-GB" sz="5400" dirty="0"/>
          </a:p>
        </p:txBody>
      </p:sp>
      <p:sp>
        <p:nvSpPr>
          <p:cNvPr id="4" name="Content Placeholder 2"/>
          <p:cNvSpPr>
            <a:spLocks noGrp="1"/>
          </p:cNvSpPr>
          <p:nvPr>
            <p:ph idx="1"/>
          </p:nvPr>
        </p:nvSpPr>
        <p:spPr>
          <a:xfrm>
            <a:off x="5734594" y="1825625"/>
            <a:ext cx="5619205" cy="4351338"/>
          </a:xfrm>
        </p:spPr>
        <p:txBody>
          <a:bodyPr>
            <a:normAutofit/>
          </a:bodyPr>
          <a:lstStyle/>
          <a:p>
            <a:pPr marL="0" indent="0" algn="ctr">
              <a:buNone/>
            </a:pPr>
            <a:r>
              <a:rPr lang="en-GB" sz="2400" b="1" dirty="0" smtClean="0">
                <a:latin typeface="Lucida Calligraphy" panose="03010101010101010101" pitchFamily="66" charset="0"/>
              </a:rPr>
              <a:t>One of my fondest memories…</a:t>
            </a:r>
          </a:p>
          <a:p>
            <a:pPr marL="0" indent="0">
              <a:buNone/>
            </a:pPr>
            <a:endParaRPr lang="en-GB" sz="2400" b="1" dirty="0" smtClean="0">
              <a:latin typeface="Lucida Calligraphy" panose="03010101010101010101" pitchFamily="66" charset="0"/>
            </a:endParaRPr>
          </a:p>
          <a:p>
            <a:pPr marL="0" indent="0" algn="ctr">
              <a:buNone/>
            </a:pPr>
            <a:r>
              <a:rPr lang="en-GB" sz="2800" b="1" dirty="0" smtClean="0">
                <a:latin typeface="Lucida Calligraphy" panose="03010101010101010101" pitchFamily="66" charset="0"/>
              </a:rPr>
              <a:t>In Year 5, when we were at Towers, Miss Higgins knocked on the door…</a:t>
            </a:r>
          </a:p>
          <a:p>
            <a:pPr marL="0" indent="0" algn="ctr">
              <a:buNone/>
            </a:pPr>
            <a:r>
              <a:rPr lang="en-GB" sz="2800" b="1" dirty="0" err="1" smtClean="0">
                <a:latin typeface="Lucida Calligraphy" panose="03010101010101010101" pitchFamily="66" charset="0"/>
              </a:rPr>
              <a:t>Alsihba</a:t>
            </a:r>
            <a:r>
              <a:rPr lang="en-GB" sz="2800" b="1" dirty="0" smtClean="0">
                <a:latin typeface="Lucida Calligraphy" panose="03010101010101010101" pitchFamily="66" charset="0"/>
              </a:rPr>
              <a:t> said, “YO, WHO’S THERE?”</a:t>
            </a:r>
          </a:p>
          <a:p>
            <a:pPr marL="0" indent="0" algn="ctr">
              <a:buNone/>
            </a:pPr>
            <a:r>
              <a:rPr lang="en-GB" sz="2800" b="1" dirty="0" smtClean="0">
                <a:latin typeface="Lucida Calligraphy" panose="03010101010101010101" pitchFamily="66" charset="0"/>
              </a:rPr>
              <a:t>Miss Higgins said, “YO, MISS HIGGINS”</a:t>
            </a:r>
            <a:endParaRPr lang="en-GB" sz="2800" b="1" dirty="0">
              <a:latin typeface="Lucida Calligraphy" panose="03010101010101010101" pitchFamily="66" charset="0"/>
            </a:endParaRPr>
          </a:p>
          <a:p>
            <a:pPr marL="0" indent="0">
              <a:buNone/>
            </a:pPr>
            <a:endParaRPr lang="en-GB" sz="2800" b="1" dirty="0" smtClean="0">
              <a:latin typeface="Lucida Calligraphy" panose="03010101010101010101" pitchFamily="66" charset="0"/>
            </a:endParaRPr>
          </a:p>
          <a:p>
            <a:pPr marL="0" indent="0">
              <a:buNone/>
            </a:pPr>
            <a:endParaRPr lang="en-GB" sz="2400" b="1" dirty="0">
              <a:latin typeface="Lucida Calligraphy" panose="03010101010101010101" pitchFamily="66" charset="0"/>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9715"/>
          <a:stretch/>
        </p:blipFill>
        <p:spPr>
          <a:xfrm rot="5400000">
            <a:off x="997602" y="2031216"/>
            <a:ext cx="4784418" cy="3958044"/>
          </a:xfrm>
          <a:prstGeom prst="rect">
            <a:avLst/>
          </a:prstGeom>
          <a:ln>
            <a:noFill/>
          </a:ln>
          <a:effectLst>
            <a:softEdge rad="112500"/>
          </a:effectLst>
        </p:spPr>
      </p:pic>
    </p:spTree>
    <p:extLst>
      <p:ext uri="{BB962C8B-B14F-4D97-AF65-F5344CB8AC3E}">
        <p14:creationId xmlns:p14="http://schemas.microsoft.com/office/powerpoint/2010/main" val="1833069426"/>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5360" y="451282"/>
            <a:ext cx="10058400" cy="1371600"/>
          </a:xfrm>
        </p:spPr>
        <p:txBody>
          <a:bodyPr>
            <a:normAutofit/>
          </a:bodyPr>
          <a:lstStyle/>
          <a:p>
            <a:r>
              <a:rPr lang="en-GB" sz="5400" b="1" dirty="0" smtClean="0">
                <a:latin typeface="Lucida Calligraphy" panose="03010101010101010101" pitchFamily="66" charset="0"/>
              </a:rPr>
              <a:t>Vicky</a:t>
            </a:r>
            <a:endParaRPr lang="en-GB" sz="5400" dirty="0"/>
          </a:p>
        </p:txBody>
      </p:sp>
      <p:sp>
        <p:nvSpPr>
          <p:cNvPr id="4" name="Content Placeholder 2"/>
          <p:cNvSpPr>
            <a:spLocks noGrp="1"/>
          </p:cNvSpPr>
          <p:nvPr>
            <p:ph idx="1"/>
          </p:nvPr>
        </p:nvSpPr>
        <p:spPr>
          <a:xfrm>
            <a:off x="5734594" y="1825625"/>
            <a:ext cx="5619205" cy="4351338"/>
          </a:xfrm>
        </p:spPr>
        <p:txBody>
          <a:bodyPr>
            <a:normAutofit/>
          </a:bodyPr>
          <a:lstStyle/>
          <a:p>
            <a:pPr marL="0" indent="0" algn="ctr">
              <a:buNone/>
            </a:pPr>
            <a:r>
              <a:rPr lang="en-GB" sz="2400" b="1" dirty="0" smtClean="0">
                <a:latin typeface="Lucida Calligraphy" panose="03010101010101010101" pitchFamily="66" charset="0"/>
              </a:rPr>
              <a:t>One of my fondest memories…</a:t>
            </a:r>
          </a:p>
          <a:p>
            <a:pPr marL="0" indent="0" algn="ctr">
              <a:buNone/>
            </a:pPr>
            <a:endParaRPr lang="en-GB" sz="2400" b="1" dirty="0">
              <a:latin typeface="Lucida Calligraphy" panose="03010101010101010101" pitchFamily="66" charset="0"/>
            </a:endParaRPr>
          </a:p>
          <a:p>
            <a:pPr marL="0" indent="0" algn="ctr">
              <a:buNone/>
            </a:pPr>
            <a:r>
              <a:rPr lang="en-GB" sz="3600" b="1" dirty="0" smtClean="0">
                <a:latin typeface="Lucida Calligraphy" panose="03010101010101010101" pitchFamily="66" charset="0"/>
              </a:rPr>
              <a:t>Receiving the Sacrament of Confirmation with my friends in Year 6.</a:t>
            </a:r>
          </a:p>
          <a:p>
            <a:pPr marL="0" indent="0" algn="ctr">
              <a:buNone/>
            </a:pPr>
            <a:endParaRPr lang="en-GB" sz="2400" b="1" dirty="0">
              <a:latin typeface="Lucida Calligraphy" panose="03010101010101010101" pitchFamily="66" charset="0"/>
            </a:endParaRPr>
          </a:p>
        </p:txBody>
      </p:sp>
      <p:pic>
        <p:nvPicPr>
          <p:cNvPr id="5" name="Picture 4"/>
          <p:cNvPicPr>
            <a:picLocks noChangeAspect="1"/>
          </p:cNvPicPr>
          <p:nvPr/>
        </p:nvPicPr>
        <p:blipFill rotWithShape="1">
          <a:blip r:embed="rId2"/>
          <a:srcRect l="33769" t="12232" r="33502" b="13839"/>
          <a:stretch/>
        </p:blipFill>
        <p:spPr>
          <a:xfrm>
            <a:off x="1358537" y="1590637"/>
            <a:ext cx="3762103" cy="4777639"/>
          </a:xfrm>
          <a:prstGeom prst="rect">
            <a:avLst/>
          </a:prstGeom>
          <a:ln>
            <a:noFill/>
          </a:ln>
          <a:effectLst>
            <a:softEdge rad="112500"/>
          </a:effectLst>
        </p:spPr>
      </p:pic>
    </p:spTree>
    <p:extLst>
      <p:ext uri="{BB962C8B-B14F-4D97-AF65-F5344CB8AC3E}">
        <p14:creationId xmlns:p14="http://schemas.microsoft.com/office/powerpoint/2010/main" val="210770773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3737" y="454025"/>
            <a:ext cx="10058400" cy="1371600"/>
          </a:xfrm>
        </p:spPr>
        <p:txBody>
          <a:bodyPr>
            <a:normAutofit/>
          </a:bodyPr>
          <a:lstStyle/>
          <a:p>
            <a:r>
              <a:rPr lang="en-GB" sz="5400" b="1" dirty="0" smtClean="0">
                <a:latin typeface="Lucida Calligraphy" panose="03010101010101010101" pitchFamily="66" charset="0"/>
              </a:rPr>
              <a:t>Tyler</a:t>
            </a:r>
            <a:endParaRPr lang="en-GB" sz="5400" dirty="0"/>
          </a:p>
        </p:txBody>
      </p:sp>
      <p:sp>
        <p:nvSpPr>
          <p:cNvPr id="4" name="Content Placeholder 2"/>
          <p:cNvSpPr>
            <a:spLocks noGrp="1"/>
          </p:cNvSpPr>
          <p:nvPr>
            <p:ph idx="1"/>
          </p:nvPr>
        </p:nvSpPr>
        <p:spPr>
          <a:xfrm>
            <a:off x="5734594" y="1825625"/>
            <a:ext cx="5619205" cy="4351338"/>
          </a:xfrm>
        </p:spPr>
        <p:txBody>
          <a:bodyPr>
            <a:normAutofit/>
          </a:bodyPr>
          <a:lstStyle/>
          <a:p>
            <a:pPr marL="0" indent="0" algn="ctr">
              <a:buNone/>
            </a:pPr>
            <a:r>
              <a:rPr lang="en-GB" sz="2400" b="1" dirty="0" smtClean="0">
                <a:latin typeface="Lucida Calligraphy" panose="03010101010101010101" pitchFamily="66" charset="0"/>
              </a:rPr>
              <a:t>One of my fondest memories…</a:t>
            </a:r>
          </a:p>
          <a:p>
            <a:pPr marL="0" indent="0">
              <a:buNone/>
            </a:pPr>
            <a:endParaRPr lang="en-GB" sz="2400" b="1" dirty="0">
              <a:latin typeface="Lucida Calligraphy" panose="03010101010101010101" pitchFamily="66" charset="0"/>
            </a:endParaRPr>
          </a:p>
          <a:p>
            <a:pPr marL="0" indent="0" algn="ctr">
              <a:buNone/>
            </a:pPr>
            <a:r>
              <a:rPr lang="en-GB" sz="2800" b="1" dirty="0" smtClean="0">
                <a:latin typeface="Lucida Calligraphy" panose="03010101010101010101" pitchFamily="66" charset="0"/>
              </a:rPr>
              <a:t>Towers:</a:t>
            </a:r>
          </a:p>
          <a:p>
            <a:pPr algn="ctr"/>
            <a:r>
              <a:rPr lang="en-GB" sz="2800" b="1" dirty="0" smtClean="0">
                <a:latin typeface="Lucida Calligraphy" panose="03010101010101010101" pitchFamily="66" charset="0"/>
              </a:rPr>
              <a:t>sharing a room with my friends</a:t>
            </a:r>
          </a:p>
          <a:p>
            <a:pPr algn="ctr"/>
            <a:r>
              <a:rPr lang="en-GB" sz="2800" b="1" dirty="0" smtClean="0">
                <a:latin typeface="Lucida Calligraphy" panose="03010101010101010101" pitchFamily="66" charset="0"/>
              </a:rPr>
              <a:t>trying out new things like canoeing on the lakes in Wales </a:t>
            </a:r>
            <a:r>
              <a:rPr lang="en-GB" sz="2800" b="1" dirty="0" smtClean="0">
                <a:latin typeface="Lucida Calligraphy" panose="03010101010101010101" pitchFamily="66" charset="0"/>
                <a:sym typeface="Wingdings" panose="05000000000000000000" pitchFamily="2" charset="2"/>
              </a:rPr>
              <a:t></a:t>
            </a:r>
            <a:endParaRPr lang="en-GB" sz="3200" b="1" dirty="0" smtClean="0">
              <a:latin typeface="Lucida Calligraphy" panose="03010101010101010101" pitchFamily="66" charset="0"/>
            </a:endParaRPr>
          </a:p>
          <a:p>
            <a:pPr marL="0" indent="0">
              <a:buNone/>
            </a:pPr>
            <a:endParaRPr lang="en-GB" sz="2400" b="1" dirty="0">
              <a:latin typeface="Lucida Calligraphy" panose="03010101010101010101" pitchFamily="66" charset="0"/>
            </a:endParaRPr>
          </a:p>
          <a:p>
            <a:pPr marL="0" indent="0">
              <a:buNone/>
            </a:pPr>
            <a:endParaRPr lang="en-GB" sz="2800" b="1" dirty="0" smtClean="0">
              <a:latin typeface="Lucida Calligraphy" panose="03010101010101010101" pitchFamily="66" charset="0"/>
            </a:endParaRPr>
          </a:p>
          <a:p>
            <a:pPr marL="0" indent="0">
              <a:buNone/>
            </a:pPr>
            <a:endParaRPr lang="en-GB" sz="2400" b="1" dirty="0">
              <a:latin typeface="Lucida Calligraphy" panose="03010101010101010101" pitchFamily="66" charset="0"/>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4287" t="14467" r="13333"/>
          <a:stretch/>
        </p:blipFill>
        <p:spPr>
          <a:xfrm rot="5400000">
            <a:off x="1102146" y="1799206"/>
            <a:ext cx="4768610" cy="4208902"/>
          </a:xfrm>
          <a:prstGeom prst="rect">
            <a:avLst/>
          </a:prstGeom>
          <a:ln>
            <a:noFill/>
          </a:ln>
          <a:effectLst>
            <a:softEdge rad="112500"/>
          </a:effectLst>
        </p:spPr>
      </p:pic>
    </p:spTree>
    <p:extLst>
      <p:ext uri="{BB962C8B-B14F-4D97-AF65-F5344CB8AC3E}">
        <p14:creationId xmlns:p14="http://schemas.microsoft.com/office/powerpoint/2010/main" val="3472513298"/>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2297" y="454025"/>
            <a:ext cx="10058400" cy="1371600"/>
          </a:xfrm>
        </p:spPr>
        <p:txBody>
          <a:bodyPr>
            <a:normAutofit/>
          </a:bodyPr>
          <a:lstStyle/>
          <a:p>
            <a:r>
              <a:rPr lang="en-GB" sz="5400" b="1" dirty="0" smtClean="0">
                <a:latin typeface="Lucida Calligraphy" panose="03010101010101010101" pitchFamily="66" charset="0"/>
              </a:rPr>
              <a:t>Lyra</a:t>
            </a:r>
            <a:endParaRPr lang="en-GB" sz="5400" dirty="0"/>
          </a:p>
        </p:txBody>
      </p:sp>
      <p:sp>
        <p:nvSpPr>
          <p:cNvPr id="4" name="Content Placeholder 2"/>
          <p:cNvSpPr>
            <a:spLocks noGrp="1"/>
          </p:cNvSpPr>
          <p:nvPr>
            <p:ph idx="1"/>
          </p:nvPr>
        </p:nvSpPr>
        <p:spPr>
          <a:xfrm>
            <a:off x="5734594" y="1825625"/>
            <a:ext cx="5619205" cy="4351338"/>
          </a:xfrm>
        </p:spPr>
        <p:txBody>
          <a:bodyPr>
            <a:normAutofit/>
          </a:bodyPr>
          <a:lstStyle/>
          <a:p>
            <a:pPr marL="0" indent="0" algn="ctr">
              <a:buNone/>
            </a:pPr>
            <a:r>
              <a:rPr lang="en-GB" sz="2400" b="1" dirty="0" smtClean="0">
                <a:latin typeface="Lucida Calligraphy" panose="03010101010101010101" pitchFamily="66" charset="0"/>
              </a:rPr>
              <a:t>One of my fondest memories…</a:t>
            </a:r>
          </a:p>
          <a:p>
            <a:pPr marL="0" indent="0" algn="ctr">
              <a:buNone/>
            </a:pPr>
            <a:endParaRPr lang="en-GB" sz="2400" b="1" dirty="0">
              <a:latin typeface="Lucida Calligraphy" panose="03010101010101010101" pitchFamily="66" charset="0"/>
            </a:endParaRPr>
          </a:p>
          <a:p>
            <a:pPr marL="0" indent="0" algn="ctr">
              <a:buNone/>
            </a:pPr>
            <a:r>
              <a:rPr lang="en-GB" sz="2800" b="1" dirty="0" smtClean="0">
                <a:latin typeface="Lucida Calligraphy" panose="03010101010101010101" pitchFamily="66" charset="0"/>
              </a:rPr>
              <a:t>When Ranita lost her welly in the middle of a waterfall in Wales and I gave her mine. </a:t>
            </a:r>
            <a:br>
              <a:rPr lang="en-GB" sz="2800" b="1" dirty="0" smtClean="0">
                <a:latin typeface="Lucida Calligraphy" panose="03010101010101010101" pitchFamily="66" charset="0"/>
              </a:rPr>
            </a:br>
            <a:r>
              <a:rPr lang="en-GB" sz="2800" b="1" dirty="0" smtClean="0">
                <a:latin typeface="Lucida Calligraphy" panose="03010101010101010101" pitchFamily="66" charset="0"/>
              </a:rPr>
              <a:t>So Miss Higgins had to carry me for 3 miles, all the way back to Towers. </a:t>
            </a:r>
            <a:endParaRPr lang="en-GB" sz="2800" b="1" dirty="0">
              <a:latin typeface="Lucida Calligraphy" panose="03010101010101010101" pitchFamily="66" charset="0"/>
            </a:endParaRPr>
          </a:p>
          <a:p>
            <a:pPr marL="0" indent="0" algn="ctr">
              <a:buNone/>
            </a:pPr>
            <a:endParaRPr lang="en-GB" sz="2800" b="1" dirty="0" smtClean="0">
              <a:latin typeface="Lucida Calligraphy" panose="03010101010101010101" pitchFamily="66" charset="0"/>
            </a:endParaRPr>
          </a:p>
          <a:p>
            <a:pPr marL="0" indent="0" algn="ctr">
              <a:buNone/>
            </a:pPr>
            <a:endParaRPr lang="en-GB" sz="2400" b="1" dirty="0">
              <a:latin typeface="Lucida Calligraphy" panose="03010101010101010101" pitchFamily="66" charset="0"/>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4857" t="4012" b="3672"/>
          <a:stretch/>
        </p:blipFill>
        <p:spPr>
          <a:xfrm rot="5400000">
            <a:off x="866932" y="2061436"/>
            <a:ext cx="4758375" cy="3853542"/>
          </a:xfrm>
          <a:prstGeom prst="rect">
            <a:avLst/>
          </a:prstGeom>
          <a:ln>
            <a:noFill/>
          </a:ln>
          <a:effectLst>
            <a:softEdge rad="112500"/>
          </a:effectLst>
        </p:spPr>
      </p:pic>
    </p:spTree>
    <p:extLst>
      <p:ext uri="{BB962C8B-B14F-4D97-AF65-F5344CB8AC3E}">
        <p14:creationId xmlns:p14="http://schemas.microsoft.com/office/powerpoint/2010/main" val="1828792029"/>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5400" b="1" dirty="0" smtClean="0">
                <a:latin typeface="Lucida Calligraphy" panose="03010101010101010101" pitchFamily="66" charset="0"/>
              </a:rPr>
              <a:t>Oskar</a:t>
            </a:r>
            <a:endParaRPr lang="en-GB" sz="5400" dirty="0"/>
          </a:p>
        </p:txBody>
      </p:sp>
      <p:sp>
        <p:nvSpPr>
          <p:cNvPr id="4" name="Content Placeholder 2"/>
          <p:cNvSpPr>
            <a:spLocks noGrp="1"/>
          </p:cNvSpPr>
          <p:nvPr>
            <p:ph idx="1"/>
          </p:nvPr>
        </p:nvSpPr>
        <p:spPr>
          <a:xfrm>
            <a:off x="5734594" y="1825625"/>
            <a:ext cx="5619205" cy="4351338"/>
          </a:xfrm>
        </p:spPr>
        <p:txBody>
          <a:bodyPr>
            <a:normAutofit/>
          </a:bodyPr>
          <a:lstStyle/>
          <a:p>
            <a:pPr marL="0" indent="0" algn="ctr">
              <a:buNone/>
            </a:pPr>
            <a:r>
              <a:rPr lang="en-GB" sz="2400" b="1" dirty="0" smtClean="0">
                <a:latin typeface="Lucida Calligraphy" panose="03010101010101010101" pitchFamily="66" charset="0"/>
              </a:rPr>
              <a:t>One of my fondest memories…</a:t>
            </a:r>
          </a:p>
          <a:p>
            <a:pPr marL="0" indent="0">
              <a:buNone/>
            </a:pPr>
            <a:endParaRPr lang="en-GB" sz="2400" b="1" dirty="0">
              <a:latin typeface="Lucida Calligraphy" panose="03010101010101010101" pitchFamily="66" charset="0"/>
            </a:endParaRPr>
          </a:p>
          <a:p>
            <a:pPr marL="0" indent="0" algn="ctr">
              <a:buNone/>
            </a:pPr>
            <a:r>
              <a:rPr lang="en-GB" sz="3200" b="1" dirty="0" smtClean="0">
                <a:latin typeface="Lucida Calligraphy" panose="03010101010101010101" pitchFamily="66" charset="0"/>
              </a:rPr>
              <a:t>The GREAT SCHOOL RUN last year when I crossed the finish line and everyone was cheering for me </a:t>
            </a:r>
            <a:r>
              <a:rPr lang="en-GB" sz="3200" b="1" dirty="0" smtClean="0">
                <a:latin typeface="Lucida Calligraphy" panose="03010101010101010101" pitchFamily="66" charset="0"/>
                <a:sym typeface="Wingdings" panose="05000000000000000000" pitchFamily="2" charset="2"/>
              </a:rPr>
              <a:t></a:t>
            </a:r>
            <a:endParaRPr lang="en-GB" sz="3200" b="1" dirty="0" smtClean="0">
              <a:latin typeface="Lucida Calligraphy" panose="03010101010101010101" pitchFamily="66" charset="0"/>
            </a:endParaRPr>
          </a:p>
          <a:p>
            <a:pPr marL="0" indent="0">
              <a:buNone/>
            </a:pPr>
            <a:endParaRPr lang="en-GB" sz="2400" b="1" dirty="0">
              <a:latin typeface="Lucida Calligraphy" panose="03010101010101010101" pitchFamily="66" charset="0"/>
            </a:endParaRPr>
          </a:p>
          <a:p>
            <a:pPr marL="0" indent="0">
              <a:buNone/>
            </a:pPr>
            <a:endParaRPr lang="en-GB" sz="2800" b="1" dirty="0" smtClean="0">
              <a:latin typeface="Lucida Calligraphy" panose="03010101010101010101" pitchFamily="66" charset="0"/>
            </a:endParaRPr>
          </a:p>
          <a:p>
            <a:pPr marL="0" indent="0">
              <a:buNone/>
            </a:pPr>
            <a:endParaRPr lang="en-GB" sz="2400" b="1" dirty="0">
              <a:latin typeface="Lucida Calligraphy" panose="03010101010101010101" pitchFamily="66" charset="0"/>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0476" t="2992"/>
          <a:stretch/>
        </p:blipFill>
        <p:spPr>
          <a:xfrm rot="5400000">
            <a:off x="984475" y="2045706"/>
            <a:ext cx="4832443" cy="3911176"/>
          </a:xfrm>
          <a:prstGeom prst="rect">
            <a:avLst/>
          </a:prstGeom>
          <a:ln>
            <a:noFill/>
          </a:ln>
          <a:effectLst>
            <a:softEdge rad="112500"/>
          </a:effectLst>
        </p:spPr>
      </p:pic>
    </p:spTree>
    <p:extLst>
      <p:ext uri="{BB962C8B-B14F-4D97-AF65-F5344CB8AC3E}">
        <p14:creationId xmlns:p14="http://schemas.microsoft.com/office/powerpoint/2010/main" val="3740874426"/>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458788"/>
            <a:ext cx="10058400" cy="1371600"/>
          </a:xfrm>
        </p:spPr>
        <p:txBody>
          <a:bodyPr>
            <a:normAutofit/>
          </a:bodyPr>
          <a:lstStyle/>
          <a:p>
            <a:r>
              <a:rPr lang="en-GB" sz="5400" b="1" dirty="0" smtClean="0">
                <a:latin typeface="Lucida Calligraphy" panose="03010101010101010101" pitchFamily="66" charset="0"/>
              </a:rPr>
              <a:t>Maja</a:t>
            </a:r>
            <a:endParaRPr lang="en-GB" sz="5400" dirty="0"/>
          </a:p>
        </p:txBody>
      </p:sp>
      <p:sp>
        <p:nvSpPr>
          <p:cNvPr id="4" name="Content Placeholder 2"/>
          <p:cNvSpPr>
            <a:spLocks noGrp="1"/>
          </p:cNvSpPr>
          <p:nvPr>
            <p:ph idx="1"/>
          </p:nvPr>
        </p:nvSpPr>
        <p:spPr>
          <a:xfrm>
            <a:off x="5734594" y="1825625"/>
            <a:ext cx="5619205" cy="4351338"/>
          </a:xfrm>
        </p:spPr>
        <p:txBody>
          <a:bodyPr>
            <a:normAutofit/>
          </a:bodyPr>
          <a:lstStyle/>
          <a:p>
            <a:pPr marL="0" indent="0" algn="ctr">
              <a:buNone/>
            </a:pPr>
            <a:r>
              <a:rPr lang="en-GB" sz="2400" b="1" dirty="0" smtClean="0">
                <a:latin typeface="Lucida Calligraphy" panose="03010101010101010101" pitchFamily="66" charset="0"/>
              </a:rPr>
              <a:t>One of my fondest memories…</a:t>
            </a:r>
          </a:p>
          <a:p>
            <a:pPr marL="0" indent="0">
              <a:buNone/>
            </a:pPr>
            <a:endParaRPr lang="en-GB" sz="2400" b="1" dirty="0">
              <a:latin typeface="Lucida Calligraphy" panose="03010101010101010101" pitchFamily="66" charset="0"/>
            </a:endParaRPr>
          </a:p>
          <a:p>
            <a:pPr marL="0" indent="0" algn="ctr">
              <a:buNone/>
            </a:pPr>
            <a:r>
              <a:rPr lang="en-GB" sz="3200" b="1" dirty="0" smtClean="0">
                <a:latin typeface="Lucida Calligraphy" panose="03010101010101010101" pitchFamily="66" charset="0"/>
              </a:rPr>
              <a:t>Learning to swim with my friends… I LOVED going swimming with school </a:t>
            </a:r>
            <a:r>
              <a:rPr lang="en-GB" sz="3200" b="1" dirty="0" smtClean="0">
                <a:latin typeface="Lucida Calligraphy" panose="03010101010101010101" pitchFamily="66" charset="0"/>
                <a:sym typeface="Wingdings" panose="05000000000000000000" pitchFamily="2" charset="2"/>
              </a:rPr>
              <a:t></a:t>
            </a:r>
            <a:endParaRPr lang="en-GB" sz="3600" b="1" dirty="0" smtClean="0">
              <a:latin typeface="Lucida Calligraphy" panose="03010101010101010101" pitchFamily="66" charset="0"/>
            </a:endParaRPr>
          </a:p>
          <a:p>
            <a:pPr marL="0" indent="0">
              <a:buNone/>
            </a:pPr>
            <a:endParaRPr lang="en-GB" sz="2400" b="1" dirty="0">
              <a:latin typeface="Lucida Calligraphy" panose="03010101010101010101" pitchFamily="66" charset="0"/>
            </a:endParaRPr>
          </a:p>
          <a:p>
            <a:pPr marL="0" indent="0">
              <a:buNone/>
            </a:pPr>
            <a:endParaRPr lang="en-GB" sz="2800" b="1" dirty="0" smtClean="0">
              <a:latin typeface="Lucida Calligraphy" panose="03010101010101010101" pitchFamily="66" charset="0"/>
            </a:endParaRPr>
          </a:p>
          <a:p>
            <a:pPr marL="0" indent="0">
              <a:buNone/>
            </a:pPr>
            <a:endParaRPr lang="en-GB" sz="2400" b="1" dirty="0">
              <a:latin typeface="Lucida Calligraphy" panose="03010101010101010101" pitchFamily="66" charset="0"/>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2190" t="4776"/>
          <a:stretch/>
        </p:blipFill>
        <p:spPr>
          <a:xfrm rot="5400000">
            <a:off x="970822" y="2033157"/>
            <a:ext cx="4859750" cy="3936274"/>
          </a:xfrm>
          <a:prstGeom prst="rect">
            <a:avLst/>
          </a:prstGeom>
          <a:ln>
            <a:noFill/>
          </a:ln>
          <a:effectLst>
            <a:softEdge rad="112500"/>
          </a:effectLst>
        </p:spPr>
      </p:pic>
    </p:spTree>
    <p:extLst>
      <p:ext uri="{BB962C8B-B14F-4D97-AF65-F5344CB8AC3E}">
        <p14:creationId xmlns:p14="http://schemas.microsoft.com/office/powerpoint/2010/main" val="1755809343"/>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5400" b="1" dirty="0" smtClean="0">
                <a:latin typeface="Lucida Calligraphy" panose="03010101010101010101" pitchFamily="66" charset="0"/>
              </a:rPr>
              <a:t>Michael</a:t>
            </a:r>
            <a:endParaRPr lang="en-GB" sz="5400" dirty="0"/>
          </a:p>
        </p:txBody>
      </p:sp>
      <p:sp>
        <p:nvSpPr>
          <p:cNvPr id="4" name="Content Placeholder 2"/>
          <p:cNvSpPr>
            <a:spLocks noGrp="1"/>
          </p:cNvSpPr>
          <p:nvPr>
            <p:ph idx="1"/>
          </p:nvPr>
        </p:nvSpPr>
        <p:spPr>
          <a:xfrm>
            <a:off x="5734594" y="1825625"/>
            <a:ext cx="5619205" cy="4351338"/>
          </a:xfrm>
        </p:spPr>
        <p:txBody>
          <a:bodyPr>
            <a:normAutofit/>
          </a:bodyPr>
          <a:lstStyle/>
          <a:p>
            <a:pPr marL="0" indent="0" algn="ctr">
              <a:buNone/>
            </a:pPr>
            <a:r>
              <a:rPr lang="en-GB" sz="2400" b="1" dirty="0" smtClean="0">
                <a:latin typeface="Lucida Calligraphy" panose="03010101010101010101" pitchFamily="66" charset="0"/>
              </a:rPr>
              <a:t>One of my fondest memories…</a:t>
            </a:r>
          </a:p>
          <a:p>
            <a:pPr marL="0" indent="0">
              <a:buNone/>
            </a:pPr>
            <a:endParaRPr lang="en-GB" sz="3600" b="1" dirty="0">
              <a:latin typeface="Lucida Calligraphy" panose="03010101010101010101" pitchFamily="66" charset="0"/>
            </a:endParaRPr>
          </a:p>
          <a:p>
            <a:pPr marL="0" indent="0" algn="ctr">
              <a:buNone/>
            </a:pPr>
            <a:r>
              <a:rPr lang="en-GB" sz="3600" b="1" dirty="0" smtClean="0">
                <a:latin typeface="Lucida Calligraphy" panose="03010101010101010101" pitchFamily="66" charset="0"/>
              </a:rPr>
              <a:t>Climbing up the waterfall in Towers!</a:t>
            </a:r>
            <a:endParaRPr lang="en-GB" sz="4000" b="1" dirty="0" smtClean="0">
              <a:latin typeface="Lucida Calligraphy" panose="03010101010101010101" pitchFamily="66" charset="0"/>
            </a:endParaRPr>
          </a:p>
          <a:p>
            <a:pPr marL="0" indent="0">
              <a:buNone/>
            </a:pPr>
            <a:endParaRPr lang="en-GB" sz="2400" b="1" dirty="0">
              <a:latin typeface="Lucida Calligraphy" panose="03010101010101010101" pitchFamily="66" charset="0"/>
            </a:endParaRPr>
          </a:p>
          <a:p>
            <a:pPr marL="0" indent="0">
              <a:buNone/>
            </a:pPr>
            <a:endParaRPr lang="en-GB" sz="2800" b="1" dirty="0" smtClean="0">
              <a:latin typeface="Lucida Calligraphy" panose="03010101010101010101" pitchFamily="66" charset="0"/>
            </a:endParaRPr>
          </a:p>
          <a:p>
            <a:pPr marL="0" indent="0">
              <a:buNone/>
            </a:pPr>
            <a:endParaRPr lang="en-GB" sz="2400" b="1" dirty="0">
              <a:latin typeface="Lucida Calligraphy" panose="03010101010101010101" pitchFamily="66" charset="0"/>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0286" t="2737" r="4000"/>
          <a:stretch/>
        </p:blipFill>
        <p:spPr>
          <a:xfrm rot="5400000">
            <a:off x="1008789" y="2001006"/>
            <a:ext cx="4691527" cy="3976312"/>
          </a:xfrm>
          <a:prstGeom prst="rect">
            <a:avLst/>
          </a:prstGeom>
          <a:ln>
            <a:noFill/>
          </a:ln>
          <a:effectLst>
            <a:softEdge rad="112500"/>
          </a:effectLst>
        </p:spPr>
      </p:pic>
    </p:spTree>
    <p:extLst>
      <p:ext uri="{BB962C8B-B14F-4D97-AF65-F5344CB8AC3E}">
        <p14:creationId xmlns:p14="http://schemas.microsoft.com/office/powerpoint/2010/main" val="1814149888"/>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5400" b="1" dirty="0" smtClean="0">
                <a:latin typeface="Lucida Calligraphy" panose="03010101010101010101" pitchFamily="66" charset="0"/>
              </a:rPr>
              <a:t>Meta</a:t>
            </a:r>
            <a:endParaRPr lang="en-GB" sz="5400" dirty="0"/>
          </a:p>
        </p:txBody>
      </p:sp>
      <p:sp>
        <p:nvSpPr>
          <p:cNvPr id="4" name="Content Placeholder 2"/>
          <p:cNvSpPr>
            <a:spLocks noGrp="1"/>
          </p:cNvSpPr>
          <p:nvPr>
            <p:ph idx="1"/>
          </p:nvPr>
        </p:nvSpPr>
        <p:spPr>
          <a:xfrm>
            <a:off x="5734594" y="1825625"/>
            <a:ext cx="5619205" cy="4351338"/>
          </a:xfrm>
        </p:spPr>
        <p:txBody>
          <a:bodyPr>
            <a:normAutofit/>
          </a:bodyPr>
          <a:lstStyle/>
          <a:p>
            <a:pPr marL="0" indent="0" algn="ctr">
              <a:buNone/>
            </a:pPr>
            <a:r>
              <a:rPr lang="en-GB" sz="2400" b="1" dirty="0" smtClean="0">
                <a:latin typeface="Lucida Calligraphy" panose="03010101010101010101" pitchFamily="66" charset="0"/>
              </a:rPr>
              <a:t>One of my fondest memories…</a:t>
            </a:r>
          </a:p>
          <a:p>
            <a:pPr marL="0" indent="0">
              <a:buNone/>
            </a:pPr>
            <a:endParaRPr lang="en-GB" sz="2400" b="1" dirty="0">
              <a:latin typeface="Lucida Calligraphy" panose="03010101010101010101" pitchFamily="66" charset="0"/>
            </a:endParaRPr>
          </a:p>
          <a:p>
            <a:pPr marL="0" indent="0" algn="ctr">
              <a:buNone/>
            </a:pPr>
            <a:r>
              <a:rPr lang="en-GB" sz="3200" b="1" dirty="0" smtClean="0">
                <a:latin typeface="Lucida Calligraphy" panose="03010101010101010101" pitchFamily="66" charset="0"/>
              </a:rPr>
              <a:t>My time in Year 5, getting to know both of my teachers. </a:t>
            </a:r>
          </a:p>
          <a:p>
            <a:pPr marL="0" indent="0" algn="ctr">
              <a:buNone/>
            </a:pPr>
            <a:r>
              <a:rPr lang="en-GB" sz="3200" b="1" dirty="0" smtClean="0">
                <a:latin typeface="Lucida Calligraphy" panose="03010101010101010101" pitchFamily="66" charset="0"/>
              </a:rPr>
              <a:t/>
            </a:r>
            <a:br>
              <a:rPr lang="en-GB" sz="3200" b="1" dirty="0" smtClean="0">
                <a:latin typeface="Lucida Calligraphy" panose="03010101010101010101" pitchFamily="66" charset="0"/>
              </a:rPr>
            </a:br>
            <a:r>
              <a:rPr lang="en-GB" sz="3200" b="1" dirty="0" smtClean="0">
                <a:latin typeface="Lucida Calligraphy" panose="03010101010101010101" pitchFamily="66" charset="0"/>
              </a:rPr>
              <a:t>I loved learning Maths!</a:t>
            </a:r>
          </a:p>
          <a:p>
            <a:pPr marL="0" indent="0" algn="ctr">
              <a:buNone/>
            </a:pPr>
            <a:endParaRPr lang="en-GB" sz="2400" b="1" dirty="0">
              <a:latin typeface="Lucida Calligraphy" panose="03010101010101010101" pitchFamily="66" charset="0"/>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8666" t="12937" r="8192" b="5712"/>
          <a:stretch/>
        </p:blipFill>
        <p:spPr>
          <a:xfrm rot="5400000">
            <a:off x="887310" y="2040595"/>
            <a:ext cx="4795996" cy="3984171"/>
          </a:xfrm>
          <a:prstGeom prst="rect">
            <a:avLst/>
          </a:prstGeom>
          <a:ln>
            <a:noFill/>
          </a:ln>
          <a:effectLst>
            <a:softEdge rad="112500"/>
          </a:effectLst>
        </p:spPr>
      </p:pic>
    </p:spTree>
    <p:extLst>
      <p:ext uri="{BB962C8B-B14F-4D97-AF65-F5344CB8AC3E}">
        <p14:creationId xmlns:p14="http://schemas.microsoft.com/office/powerpoint/2010/main" val="201423097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5400" b="1" dirty="0" err="1" smtClean="0">
                <a:latin typeface="Lucida Calligraphy" panose="03010101010101010101" pitchFamily="66" charset="0"/>
              </a:rPr>
              <a:t>Ranita</a:t>
            </a:r>
            <a:endParaRPr lang="en-GB" sz="5400" dirty="0"/>
          </a:p>
        </p:txBody>
      </p:sp>
      <p:sp>
        <p:nvSpPr>
          <p:cNvPr id="4" name="Content Placeholder 2"/>
          <p:cNvSpPr>
            <a:spLocks noGrp="1"/>
          </p:cNvSpPr>
          <p:nvPr>
            <p:ph idx="1"/>
          </p:nvPr>
        </p:nvSpPr>
        <p:spPr>
          <a:xfrm>
            <a:off x="5734594" y="1825625"/>
            <a:ext cx="5619205" cy="4351338"/>
          </a:xfrm>
        </p:spPr>
        <p:txBody>
          <a:bodyPr>
            <a:normAutofit fontScale="92500" lnSpcReduction="20000"/>
          </a:bodyPr>
          <a:lstStyle/>
          <a:p>
            <a:pPr marL="0" indent="0" algn="ctr">
              <a:buNone/>
            </a:pPr>
            <a:r>
              <a:rPr lang="en-GB" sz="2400" b="1" dirty="0" smtClean="0">
                <a:latin typeface="Lucida Calligraphy" panose="03010101010101010101" pitchFamily="66" charset="0"/>
              </a:rPr>
              <a:t>One of my fondest memories…</a:t>
            </a:r>
          </a:p>
          <a:p>
            <a:pPr marL="0" indent="0">
              <a:buNone/>
            </a:pPr>
            <a:endParaRPr lang="en-GB" sz="2400" b="1" dirty="0">
              <a:latin typeface="Lucida Calligraphy" panose="03010101010101010101" pitchFamily="66" charset="0"/>
            </a:endParaRPr>
          </a:p>
          <a:p>
            <a:pPr marL="0" indent="0" algn="ctr">
              <a:buNone/>
            </a:pPr>
            <a:r>
              <a:rPr lang="en-GB" sz="3200" b="1" dirty="0" smtClean="0">
                <a:latin typeface="Lucida Calligraphy" panose="03010101010101010101" pitchFamily="66" charset="0"/>
              </a:rPr>
              <a:t>When my welly fell off in a waterfall and floated off… I had to put my foot in a purple glove and have a piggy back from Miss Higgins and Mr Morgan all the way back to Towers. </a:t>
            </a:r>
            <a:endParaRPr lang="en-GB" sz="3200" b="1" dirty="0">
              <a:latin typeface="Lucida Calligraphy" panose="03010101010101010101" pitchFamily="66" charset="0"/>
            </a:endParaRPr>
          </a:p>
          <a:p>
            <a:pPr marL="0" indent="0" algn="ctr">
              <a:buNone/>
            </a:pPr>
            <a:r>
              <a:rPr lang="en-GB" sz="3200" b="1" dirty="0" smtClean="0">
                <a:latin typeface="Lucida Calligraphy" panose="03010101010101010101" pitchFamily="66" charset="0"/>
              </a:rPr>
              <a:t>It was so </a:t>
            </a:r>
            <a:r>
              <a:rPr lang="en-GB" sz="3200" b="1" dirty="0" err="1" smtClean="0">
                <a:latin typeface="Lucida Calligraphy" panose="03010101010101010101" pitchFamily="66" charset="0"/>
              </a:rPr>
              <a:t>so</a:t>
            </a:r>
            <a:r>
              <a:rPr lang="en-GB" sz="3200" b="1" dirty="0" smtClean="0">
                <a:latin typeface="Lucida Calligraphy" panose="03010101010101010101" pitchFamily="66" charset="0"/>
              </a:rPr>
              <a:t> funny.</a:t>
            </a:r>
          </a:p>
          <a:p>
            <a:pPr marL="0" indent="0">
              <a:buNone/>
            </a:pPr>
            <a:endParaRPr lang="en-GB" sz="2400" b="1" dirty="0">
              <a:latin typeface="Lucida Calligraphy" panose="03010101010101010101" pitchFamily="66" charset="0"/>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7428" t="951"/>
          <a:stretch/>
        </p:blipFill>
        <p:spPr>
          <a:xfrm rot="5400000">
            <a:off x="978795" y="2065775"/>
            <a:ext cx="4843804" cy="3871039"/>
          </a:xfrm>
          <a:prstGeom prst="rect">
            <a:avLst/>
          </a:prstGeom>
          <a:ln>
            <a:noFill/>
          </a:ln>
          <a:effectLst>
            <a:softEdge rad="112500"/>
          </a:effectLst>
        </p:spPr>
      </p:pic>
    </p:spTree>
    <p:extLst>
      <p:ext uri="{BB962C8B-B14F-4D97-AF65-F5344CB8AC3E}">
        <p14:creationId xmlns:p14="http://schemas.microsoft.com/office/powerpoint/2010/main" val="2653579359"/>
      </p:ext>
    </p:extLst>
  </p:cSld>
  <p:clrMapOvr>
    <a:masterClrMapping/>
  </p:clrMapOvr>
  <mc:AlternateContent xmlns:mc="http://schemas.openxmlformats.org/markup-compatibility/2006" xmlns:p14="http://schemas.microsoft.com/office/powerpoint/2010/main">
    <mc:Choice Requires="p14">
      <p:transition spd="med" p14:dur="700" advClick="0" advTm="9000">
        <p:fade/>
      </p:transition>
    </mc:Choice>
    <mc:Fallback xmlns="">
      <p:transition spd="med" advClick="0" advTm="9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5400" b="1" dirty="0" err="1" smtClean="0">
                <a:latin typeface="Lucida Calligraphy" panose="03010101010101010101" pitchFamily="66" charset="0"/>
              </a:rPr>
              <a:t>Katleho</a:t>
            </a:r>
            <a:r>
              <a:rPr lang="en-GB" sz="5400" b="1" dirty="0" smtClean="0">
                <a:latin typeface="Lucida Calligraphy" panose="03010101010101010101" pitchFamily="66" charset="0"/>
              </a:rPr>
              <a:t> </a:t>
            </a:r>
            <a:endParaRPr lang="en-GB" sz="5400" b="1" dirty="0">
              <a:latin typeface="Lucida Calligraphy" panose="03010101010101010101" pitchFamily="66" charset="0"/>
            </a:endParaRPr>
          </a:p>
        </p:txBody>
      </p:sp>
      <p:sp>
        <p:nvSpPr>
          <p:cNvPr id="3" name="Content Placeholder 2"/>
          <p:cNvSpPr>
            <a:spLocks noGrp="1"/>
          </p:cNvSpPr>
          <p:nvPr>
            <p:ph idx="1"/>
          </p:nvPr>
        </p:nvSpPr>
        <p:spPr>
          <a:xfrm>
            <a:off x="5734594" y="1825625"/>
            <a:ext cx="5619205" cy="4351338"/>
          </a:xfrm>
        </p:spPr>
        <p:txBody>
          <a:bodyPr>
            <a:normAutofit/>
          </a:bodyPr>
          <a:lstStyle/>
          <a:p>
            <a:pPr marL="0" indent="0" algn="ctr">
              <a:buNone/>
            </a:pPr>
            <a:r>
              <a:rPr lang="en-GB" sz="2400" b="1" dirty="0" smtClean="0">
                <a:latin typeface="Lucida Calligraphy" panose="03010101010101010101" pitchFamily="66" charset="0"/>
              </a:rPr>
              <a:t>One of my fondest memories…</a:t>
            </a:r>
          </a:p>
          <a:p>
            <a:pPr marL="0" indent="0">
              <a:buNone/>
            </a:pPr>
            <a:endParaRPr lang="en-GB" sz="2400" b="1" dirty="0">
              <a:latin typeface="Lucida Calligraphy" panose="03010101010101010101" pitchFamily="66" charset="0"/>
            </a:endParaRPr>
          </a:p>
          <a:p>
            <a:pPr marL="0" indent="0" algn="ctr">
              <a:buNone/>
            </a:pPr>
            <a:r>
              <a:rPr lang="en-GB" sz="2800" b="1" dirty="0" smtClean="0">
                <a:latin typeface="Lucida Calligraphy" panose="03010101010101010101" pitchFamily="66" charset="0"/>
              </a:rPr>
              <a:t>Our residential trip to towers – Miss Higgins told us to stop singing so that we could go to sleep but Maja didn’t hear her and carried on singing </a:t>
            </a:r>
            <a:r>
              <a:rPr lang="en-GB" sz="2800" b="1" u="sng" dirty="0" smtClean="0">
                <a:latin typeface="Lucida Calligraphy" panose="03010101010101010101" pitchFamily="66" charset="0"/>
              </a:rPr>
              <a:t>really</a:t>
            </a:r>
            <a:r>
              <a:rPr lang="en-GB" sz="2800" b="1" dirty="0" smtClean="0">
                <a:latin typeface="Lucida Calligraphy" panose="03010101010101010101" pitchFamily="66" charset="0"/>
              </a:rPr>
              <a:t> loudly </a:t>
            </a:r>
            <a:r>
              <a:rPr lang="en-GB" sz="2800" b="1" dirty="0" smtClean="0">
                <a:latin typeface="Lucida Calligraphy" panose="03010101010101010101" pitchFamily="66" charset="0"/>
                <a:sym typeface="Wingdings" panose="05000000000000000000" pitchFamily="2" charset="2"/>
              </a:rPr>
              <a:t></a:t>
            </a:r>
            <a:endParaRPr lang="en-GB" sz="2800" b="1" dirty="0">
              <a:latin typeface="Lucida Calligraphy" panose="03010101010101010101" pitchFamily="66" charset="0"/>
            </a:endParaRPr>
          </a:p>
          <a:p>
            <a:pPr marL="0" indent="0">
              <a:buNone/>
            </a:pPr>
            <a:endParaRPr lang="en-GB" sz="2800" b="1" dirty="0" smtClean="0">
              <a:latin typeface="Lucida Calligraphy" panose="03010101010101010101" pitchFamily="66" charset="0"/>
            </a:endParaRPr>
          </a:p>
          <a:p>
            <a:pPr marL="0" indent="0">
              <a:buNone/>
            </a:pPr>
            <a:endParaRPr lang="en-GB" sz="2400" b="1" dirty="0">
              <a:latin typeface="Lucida Calligraphy" panose="03010101010101010101" pitchFamily="66" charset="0"/>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6730"/>
          <a:stretch/>
        </p:blipFill>
        <p:spPr>
          <a:xfrm rot="5400000">
            <a:off x="844974" y="2164802"/>
            <a:ext cx="4763103" cy="3814354"/>
          </a:xfrm>
          <a:prstGeom prst="rect">
            <a:avLst/>
          </a:prstGeom>
          <a:ln>
            <a:noFill/>
          </a:ln>
          <a:effectLst>
            <a:softEdge rad="112500"/>
          </a:effectLst>
        </p:spPr>
      </p:pic>
    </p:spTree>
    <p:extLst>
      <p:ext uri="{BB962C8B-B14F-4D97-AF65-F5344CB8AC3E}">
        <p14:creationId xmlns:p14="http://schemas.microsoft.com/office/powerpoint/2010/main" val="3580375191"/>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5400" b="1" dirty="0" smtClean="0">
                <a:latin typeface="Lucida Calligraphy" panose="03010101010101010101" pitchFamily="66" charset="0"/>
              </a:rPr>
              <a:t>Adam</a:t>
            </a:r>
            <a:endParaRPr lang="en-GB" sz="5400" dirty="0"/>
          </a:p>
        </p:txBody>
      </p:sp>
      <p:sp>
        <p:nvSpPr>
          <p:cNvPr id="4" name="Content Placeholder 2"/>
          <p:cNvSpPr>
            <a:spLocks noGrp="1"/>
          </p:cNvSpPr>
          <p:nvPr>
            <p:ph idx="1"/>
          </p:nvPr>
        </p:nvSpPr>
        <p:spPr>
          <a:xfrm>
            <a:off x="5734594" y="1825625"/>
            <a:ext cx="5619205" cy="4351338"/>
          </a:xfrm>
        </p:spPr>
        <p:txBody>
          <a:bodyPr>
            <a:normAutofit/>
          </a:bodyPr>
          <a:lstStyle/>
          <a:p>
            <a:pPr marL="0" indent="0" algn="ctr">
              <a:buNone/>
            </a:pPr>
            <a:r>
              <a:rPr lang="en-GB" sz="2400" b="1" dirty="0" smtClean="0">
                <a:latin typeface="Lucida Calligraphy" panose="03010101010101010101" pitchFamily="66" charset="0"/>
              </a:rPr>
              <a:t>One of my fondest memories…</a:t>
            </a:r>
          </a:p>
          <a:p>
            <a:pPr marL="0" indent="0">
              <a:buNone/>
            </a:pPr>
            <a:endParaRPr lang="en-GB" sz="2400" b="1" dirty="0">
              <a:latin typeface="Lucida Calligraphy" panose="03010101010101010101" pitchFamily="66" charset="0"/>
            </a:endParaRPr>
          </a:p>
          <a:p>
            <a:pPr marL="0" indent="0" algn="ctr">
              <a:buNone/>
            </a:pPr>
            <a:r>
              <a:rPr lang="en-GB" sz="2800" b="1" dirty="0" smtClean="0">
                <a:latin typeface="Lucida Calligraphy" panose="03010101010101010101" pitchFamily="66" charset="0"/>
              </a:rPr>
              <a:t>The Polar Express Day was so much fun. I had a great day in school.</a:t>
            </a:r>
          </a:p>
          <a:p>
            <a:pPr marL="0" indent="0" algn="ctr">
              <a:buNone/>
            </a:pPr>
            <a:r>
              <a:rPr lang="en-GB" sz="2800" b="1" dirty="0" smtClean="0">
                <a:latin typeface="Lucida Calligraphy" panose="03010101010101010101" pitchFamily="66" charset="0"/>
              </a:rPr>
              <a:t>I loved to see the reindeer and the decorations in the classroom.</a:t>
            </a:r>
            <a:endParaRPr lang="en-GB" sz="3200" b="1" dirty="0">
              <a:latin typeface="Lucida Calligraphy" panose="03010101010101010101" pitchFamily="66" charset="0"/>
            </a:endParaRPr>
          </a:p>
          <a:p>
            <a:pPr marL="0" indent="0">
              <a:buNone/>
            </a:pPr>
            <a:endParaRPr lang="en-GB" sz="2800" b="1" dirty="0" smtClean="0">
              <a:latin typeface="Lucida Calligraphy" panose="03010101010101010101" pitchFamily="66" charset="0"/>
            </a:endParaRPr>
          </a:p>
          <a:p>
            <a:pPr marL="0" indent="0">
              <a:buNone/>
            </a:pPr>
            <a:endParaRPr lang="en-GB" sz="2400" b="1" dirty="0">
              <a:latin typeface="Lucida Calligraphy" panose="03010101010101010101" pitchFamily="66" charset="0"/>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9715" r="2857"/>
          <a:stretch/>
        </p:blipFill>
        <p:spPr>
          <a:xfrm rot="5400000">
            <a:off x="1036321" y="1981376"/>
            <a:ext cx="4728752" cy="4039836"/>
          </a:xfrm>
          <a:prstGeom prst="rect">
            <a:avLst/>
          </a:prstGeom>
          <a:ln>
            <a:noFill/>
          </a:ln>
          <a:effectLst>
            <a:softEdge rad="112500"/>
          </a:effectLst>
        </p:spPr>
      </p:pic>
    </p:spTree>
    <p:extLst>
      <p:ext uri="{BB962C8B-B14F-4D97-AF65-F5344CB8AC3E}">
        <p14:creationId xmlns:p14="http://schemas.microsoft.com/office/powerpoint/2010/main" val="535452304"/>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5400" b="1" dirty="0" smtClean="0">
                <a:latin typeface="Lucida Calligraphy" panose="03010101010101010101" pitchFamily="66" charset="0"/>
              </a:rPr>
              <a:t>Daria</a:t>
            </a:r>
            <a:endParaRPr lang="en-GB" sz="5400" dirty="0"/>
          </a:p>
        </p:txBody>
      </p:sp>
      <p:sp>
        <p:nvSpPr>
          <p:cNvPr id="4" name="Content Placeholder 2"/>
          <p:cNvSpPr>
            <a:spLocks noGrp="1"/>
          </p:cNvSpPr>
          <p:nvPr>
            <p:ph idx="1"/>
          </p:nvPr>
        </p:nvSpPr>
        <p:spPr>
          <a:xfrm>
            <a:off x="5734594" y="1825625"/>
            <a:ext cx="5619205" cy="4351338"/>
          </a:xfrm>
        </p:spPr>
        <p:txBody>
          <a:bodyPr>
            <a:normAutofit/>
          </a:bodyPr>
          <a:lstStyle/>
          <a:p>
            <a:pPr marL="0" indent="0" algn="ctr">
              <a:buNone/>
            </a:pPr>
            <a:r>
              <a:rPr lang="en-GB" sz="2400" b="1" dirty="0" smtClean="0">
                <a:latin typeface="Lucida Calligraphy" panose="03010101010101010101" pitchFamily="66" charset="0"/>
              </a:rPr>
              <a:t>One of my fondest memories…</a:t>
            </a:r>
          </a:p>
          <a:p>
            <a:pPr marL="0" indent="0">
              <a:buNone/>
            </a:pPr>
            <a:endParaRPr lang="en-GB" sz="2400" b="1" dirty="0">
              <a:latin typeface="Lucida Calligraphy" panose="03010101010101010101" pitchFamily="66" charset="0"/>
            </a:endParaRPr>
          </a:p>
          <a:p>
            <a:pPr marL="0" indent="0" algn="ctr">
              <a:buNone/>
            </a:pPr>
            <a:r>
              <a:rPr lang="en-GB" sz="2800" b="1" dirty="0" smtClean="0">
                <a:latin typeface="Lucida Calligraphy" panose="03010101010101010101" pitchFamily="66" charset="0"/>
              </a:rPr>
              <a:t>I have lots of great memories of my time at school, especially when we took the younger children to meet Father Christmas and the reindeers on the Polar Express Day.</a:t>
            </a:r>
          </a:p>
          <a:p>
            <a:pPr marL="0" indent="0">
              <a:buNone/>
            </a:pPr>
            <a:endParaRPr lang="en-GB" sz="2400" b="1" dirty="0">
              <a:latin typeface="Lucida Calligraphy" panose="03010101010101010101" pitchFamily="66" charset="0"/>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4952" r="5524"/>
          <a:stretch/>
        </p:blipFill>
        <p:spPr>
          <a:xfrm rot="5400000">
            <a:off x="958437" y="2033087"/>
            <a:ext cx="4747976" cy="3961323"/>
          </a:xfrm>
          <a:prstGeom prst="rect">
            <a:avLst/>
          </a:prstGeom>
          <a:ln>
            <a:noFill/>
          </a:ln>
          <a:effectLst>
            <a:softEdge rad="112500"/>
          </a:effectLst>
        </p:spPr>
      </p:pic>
    </p:spTree>
    <p:extLst>
      <p:ext uri="{BB962C8B-B14F-4D97-AF65-F5344CB8AC3E}">
        <p14:creationId xmlns:p14="http://schemas.microsoft.com/office/powerpoint/2010/main" val="363992197"/>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3737" y="514395"/>
            <a:ext cx="10058400" cy="1371600"/>
          </a:xfrm>
        </p:spPr>
        <p:txBody>
          <a:bodyPr>
            <a:normAutofit/>
          </a:bodyPr>
          <a:lstStyle/>
          <a:p>
            <a:r>
              <a:rPr lang="en-GB" sz="5400" b="1" dirty="0" smtClean="0">
                <a:latin typeface="Lucida Calligraphy" panose="03010101010101010101" pitchFamily="66" charset="0"/>
              </a:rPr>
              <a:t>Angel</a:t>
            </a:r>
            <a:endParaRPr lang="en-GB" sz="5400" dirty="0"/>
          </a:p>
        </p:txBody>
      </p:sp>
      <p:sp>
        <p:nvSpPr>
          <p:cNvPr id="4" name="Content Placeholder 2"/>
          <p:cNvSpPr>
            <a:spLocks noGrp="1"/>
          </p:cNvSpPr>
          <p:nvPr>
            <p:ph idx="1"/>
          </p:nvPr>
        </p:nvSpPr>
        <p:spPr>
          <a:xfrm>
            <a:off x="5734594" y="1825625"/>
            <a:ext cx="5619205" cy="4351338"/>
          </a:xfrm>
        </p:spPr>
        <p:txBody>
          <a:bodyPr>
            <a:normAutofit/>
          </a:bodyPr>
          <a:lstStyle/>
          <a:p>
            <a:pPr marL="0" indent="0" algn="ctr">
              <a:buNone/>
            </a:pPr>
            <a:r>
              <a:rPr lang="en-GB" sz="2400" b="1" dirty="0" smtClean="0">
                <a:latin typeface="Lucida Calligraphy" panose="03010101010101010101" pitchFamily="66" charset="0"/>
              </a:rPr>
              <a:t>One of my fondest memories…</a:t>
            </a:r>
          </a:p>
          <a:p>
            <a:pPr marL="0" indent="0">
              <a:buNone/>
            </a:pPr>
            <a:endParaRPr lang="en-GB" sz="2400" b="1" dirty="0">
              <a:latin typeface="Lucida Calligraphy" panose="03010101010101010101" pitchFamily="66" charset="0"/>
            </a:endParaRPr>
          </a:p>
          <a:p>
            <a:pPr marL="0" indent="0" algn="ctr">
              <a:buNone/>
            </a:pPr>
            <a:r>
              <a:rPr lang="en-GB" sz="2800" b="1" dirty="0" smtClean="0">
                <a:latin typeface="Lucida Calligraphy" panose="03010101010101010101" pitchFamily="66" charset="0"/>
              </a:rPr>
              <a:t>The Polar Express day was my favourite day ever.</a:t>
            </a:r>
          </a:p>
          <a:p>
            <a:pPr marL="0" indent="0" algn="ctr">
              <a:buNone/>
            </a:pPr>
            <a:r>
              <a:rPr lang="en-GB" sz="2800" b="1" dirty="0" smtClean="0">
                <a:latin typeface="Lucida Calligraphy" panose="03010101010101010101" pitchFamily="66" charset="0"/>
              </a:rPr>
              <a:t>I loved coming to school in my pyjamas and seeing all of the Christmas decorations.</a:t>
            </a:r>
          </a:p>
          <a:p>
            <a:pPr marL="0" indent="0" algn="ctr">
              <a:buNone/>
            </a:pPr>
            <a:endParaRPr lang="en-GB" sz="2800" b="1" dirty="0" smtClean="0">
              <a:latin typeface="Lucida Calligraphy" panose="03010101010101010101" pitchFamily="66" charset="0"/>
            </a:endParaRPr>
          </a:p>
          <a:p>
            <a:pPr marL="0" indent="0">
              <a:buNone/>
            </a:pPr>
            <a:endParaRPr lang="en-GB" sz="2400" b="1" dirty="0">
              <a:latin typeface="Lucida Calligraphy" panose="03010101010101010101" pitchFamily="66" charset="0"/>
            </a:endParaRPr>
          </a:p>
          <a:p>
            <a:pPr marL="0" indent="0">
              <a:buNone/>
            </a:pPr>
            <a:endParaRPr lang="en-GB" sz="2800" b="1" dirty="0" smtClean="0">
              <a:latin typeface="Lucida Calligraphy" panose="03010101010101010101" pitchFamily="66" charset="0"/>
            </a:endParaRPr>
          </a:p>
          <a:p>
            <a:pPr marL="0" indent="0">
              <a:buNone/>
            </a:pPr>
            <a:endParaRPr lang="en-GB" sz="2400" b="1" dirty="0">
              <a:latin typeface="Lucida Calligraphy" panose="03010101010101010101" pitchFamily="66" charset="0"/>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4571" t="5542" r="12000"/>
          <a:stretch/>
        </p:blipFill>
        <p:spPr>
          <a:xfrm rot="5400000">
            <a:off x="1080188" y="1980442"/>
            <a:ext cx="4790011" cy="4050712"/>
          </a:xfrm>
          <a:prstGeom prst="rect">
            <a:avLst/>
          </a:prstGeom>
          <a:ln>
            <a:noFill/>
          </a:ln>
          <a:effectLst>
            <a:softEdge rad="112500"/>
          </a:effectLst>
        </p:spPr>
      </p:pic>
    </p:spTree>
    <p:extLst>
      <p:ext uri="{BB962C8B-B14F-4D97-AF65-F5344CB8AC3E}">
        <p14:creationId xmlns:p14="http://schemas.microsoft.com/office/powerpoint/2010/main" val="1851173067"/>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5400" b="1" dirty="0" smtClean="0">
                <a:latin typeface="Lucida Calligraphy" panose="03010101010101010101" pitchFamily="66" charset="0"/>
              </a:rPr>
              <a:t>Jakub</a:t>
            </a:r>
            <a:endParaRPr lang="en-GB" sz="5400" dirty="0"/>
          </a:p>
        </p:txBody>
      </p:sp>
      <p:sp>
        <p:nvSpPr>
          <p:cNvPr id="4" name="Content Placeholder 2"/>
          <p:cNvSpPr>
            <a:spLocks noGrp="1"/>
          </p:cNvSpPr>
          <p:nvPr>
            <p:ph idx="1"/>
          </p:nvPr>
        </p:nvSpPr>
        <p:spPr>
          <a:xfrm>
            <a:off x="5734594" y="1825625"/>
            <a:ext cx="5619205" cy="4351338"/>
          </a:xfrm>
        </p:spPr>
        <p:txBody>
          <a:bodyPr>
            <a:normAutofit/>
          </a:bodyPr>
          <a:lstStyle/>
          <a:p>
            <a:pPr marL="0" indent="0" algn="ctr">
              <a:buNone/>
            </a:pPr>
            <a:r>
              <a:rPr lang="en-GB" sz="2400" b="1" dirty="0" smtClean="0">
                <a:latin typeface="Lucida Calligraphy" panose="03010101010101010101" pitchFamily="66" charset="0"/>
              </a:rPr>
              <a:t>One of my fondest memories…</a:t>
            </a:r>
          </a:p>
          <a:p>
            <a:pPr marL="0" indent="0">
              <a:buNone/>
            </a:pPr>
            <a:endParaRPr lang="en-GB" sz="2400" b="1" dirty="0">
              <a:latin typeface="Lucida Calligraphy" panose="03010101010101010101" pitchFamily="66" charset="0"/>
            </a:endParaRPr>
          </a:p>
          <a:p>
            <a:pPr marL="0" indent="0" algn="ctr">
              <a:buNone/>
            </a:pPr>
            <a:r>
              <a:rPr lang="en-GB" sz="2800" b="1" dirty="0" smtClean="0">
                <a:latin typeface="Lucida Calligraphy" panose="03010101010101010101" pitchFamily="66" charset="0"/>
              </a:rPr>
              <a:t>In Nursery, I made my first friend who was </a:t>
            </a:r>
            <a:r>
              <a:rPr lang="en-GB" sz="2800" b="1" dirty="0" err="1" smtClean="0">
                <a:latin typeface="Lucida Calligraphy" panose="03010101010101010101" pitchFamily="66" charset="0"/>
              </a:rPr>
              <a:t>Kacper</a:t>
            </a:r>
            <a:r>
              <a:rPr lang="en-GB" sz="2800" b="1" dirty="0" smtClean="0">
                <a:latin typeface="Lucida Calligraphy" panose="03010101010101010101" pitchFamily="66" charset="0"/>
              </a:rPr>
              <a:t>…</a:t>
            </a:r>
          </a:p>
          <a:p>
            <a:pPr marL="0" indent="0" algn="ctr">
              <a:buNone/>
            </a:pPr>
            <a:r>
              <a:rPr lang="en-GB" sz="2800" b="1" dirty="0" smtClean="0">
                <a:latin typeface="Lucida Calligraphy" panose="03010101010101010101" pitchFamily="66" charset="0"/>
              </a:rPr>
              <a:t> …even though he kept hitting me with a play hammer. </a:t>
            </a:r>
          </a:p>
          <a:p>
            <a:pPr marL="0" indent="0">
              <a:buNone/>
            </a:pPr>
            <a:endParaRPr lang="en-GB" sz="2400" b="1" dirty="0">
              <a:latin typeface="Lucida Calligraphy" panose="03010101010101010101" pitchFamily="66" charset="0"/>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2762" t="12938" r="14476" b="6985"/>
          <a:stretch/>
        </p:blipFill>
        <p:spPr>
          <a:xfrm rot="5400000">
            <a:off x="1130419" y="2027256"/>
            <a:ext cx="4803076" cy="3948076"/>
          </a:xfrm>
          <a:prstGeom prst="rect">
            <a:avLst/>
          </a:prstGeom>
          <a:ln>
            <a:noFill/>
          </a:ln>
          <a:effectLst>
            <a:softEdge rad="112500"/>
          </a:effectLst>
        </p:spPr>
      </p:pic>
    </p:spTree>
    <p:extLst>
      <p:ext uri="{BB962C8B-B14F-4D97-AF65-F5344CB8AC3E}">
        <p14:creationId xmlns:p14="http://schemas.microsoft.com/office/powerpoint/2010/main" val="47349998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5400" b="1" dirty="0" smtClean="0">
                <a:latin typeface="Lucida Calligraphy" panose="03010101010101010101" pitchFamily="66" charset="0"/>
              </a:rPr>
              <a:t>Dior</a:t>
            </a:r>
            <a:endParaRPr lang="en-GB" sz="5400" dirty="0"/>
          </a:p>
        </p:txBody>
      </p:sp>
      <p:sp>
        <p:nvSpPr>
          <p:cNvPr id="4" name="Content Placeholder 2"/>
          <p:cNvSpPr>
            <a:spLocks noGrp="1"/>
          </p:cNvSpPr>
          <p:nvPr>
            <p:ph idx="1"/>
          </p:nvPr>
        </p:nvSpPr>
        <p:spPr>
          <a:xfrm>
            <a:off x="5734594" y="1825625"/>
            <a:ext cx="5619205" cy="4351338"/>
          </a:xfrm>
        </p:spPr>
        <p:txBody>
          <a:bodyPr>
            <a:normAutofit lnSpcReduction="10000"/>
          </a:bodyPr>
          <a:lstStyle/>
          <a:p>
            <a:pPr marL="0" indent="0" algn="ctr">
              <a:buNone/>
            </a:pPr>
            <a:r>
              <a:rPr lang="en-GB" sz="2400" b="1" dirty="0" smtClean="0">
                <a:latin typeface="Lucida Calligraphy" panose="03010101010101010101" pitchFamily="66" charset="0"/>
              </a:rPr>
              <a:t>One of my fondest memories…</a:t>
            </a:r>
          </a:p>
          <a:p>
            <a:pPr marL="0" indent="0">
              <a:buNone/>
            </a:pPr>
            <a:endParaRPr lang="en-GB" sz="2400" b="1" dirty="0">
              <a:latin typeface="Lucida Calligraphy" panose="03010101010101010101" pitchFamily="66" charset="0"/>
            </a:endParaRPr>
          </a:p>
          <a:p>
            <a:pPr marL="0" indent="0" algn="ctr">
              <a:buNone/>
            </a:pPr>
            <a:r>
              <a:rPr lang="en-GB" sz="2800" b="1" dirty="0" smtClean="0">
                <a:latin typeface="Lucida Calligraphy" panose="03010101010101010101" pitchFamily="66" charset="0"/>
              </a:rPr>
              <a:t>When we were in Year 2, on a trip in Wales…</a:t>
            </a:r>
          </a:p>
          <a:p>
            <a:pPr marL="0" indent="0" algn="ctr">
              <a:buNone/>
            </a:pPr>
            <a:endParaRPr lang="en-GB" sz="1100" b="1" dirty="0" smtClean="0">
              <a:latin typeface="Lucida Calligraphy" panose="03010101010101010101" pitchFamily="66" charset="0"/>
            </a:endParaRPr>
          </a:p>
          <a:p>
            <a:pPr marL="0" indent="0" algn="ctr">
              <a:buNone/>
            </a:pPr>
            <a:r>
              <a:rPr lang="en-GB" sz="2800" b="1" dirty="0" smtClean="0">
                <a:latin typeface="Lucida Calligraphy" panose="03010101010101010101" pitchFamily="66" charset="0"/>
              </a:rPr>
              <a:t>A seagull landed on my head and took one of Daria’s sandwiches from her hand. This has always been a funny memory. </a:t>
            </a:r>
            <a:endParaRPr lang="en-GB" sz="3200" b="1" dirty="0" smtClean="0">
              <a:latin typeface="Lucida Calligraphy" panose="03010101010101010101" pitchFamily="66" charset="0"/>
            </a:endParaRPr>
          </a:p>
          <a:p>
            <a:pPr marL="0" indent="0">
              <a:buNone/>
            </a:pPr>
            <a:endParaRPr lang="en-GB" sz="2400" b="1" dirty="0">
              <a:latin typeface="Lucida Calligraphy" panose="03010101010101010101" pitchFamily="66" charset="0"/>
            </a:endParaRPr>
          </a:p>
          <a:p>
            <a:pPr marL="0" indent="0">
              <a:buNone/>
            </a:pPr>
            <a:endParaRPr lang="en-GB" sz="2800" b="1" dirty="0" smtClean="0">
              <a:latin typeface="Lucida Calligraphy" panose="03010101010101010101" pitchFamily="66" charset="0"/>
            </a:endParaRPr>
          </a:p>
          <a:p>
            <a:pPr marL="0" indent="0">
              <a:buNone/>
            </a:pPr>
            <a:endParaRPr lang="en-GB" sz="2400" b="1" dirty="0">
              <a:latin typeface="Lucida Calligraphy" panose="03010101010101010101" pitchFamily="66" charset="0"/>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9905" t="2737" r="10472" b="6261"/>
          <a:stretch/>
        </p:blipFill>
        <p:spPr>
          <a:xfrm rot="5400000">
            <a:off x="1062065" y="2004898"/>
            <a:ext cx="4677264" cy="3992792"/>
          </a:xfrm>
          <a:prstGeom prst="rect">
            <a:avLst/>
          </a:prstGeom>
          <a:ln>
            <a:noFill/>
          </a:ln>
          <a:effectLst>
            <a:softEdge rad="112500"/>
          </a:effectLst>
        </p:spPr>
      </p:pic>
    </p:spTree>
    <p:extLst>
      <p:ext uri="{BB962C8B-B14F-4D97-AF65-F5344CB8AC3E}">
        <p14:creationId xmlns:p14="http://schemas.microsoft.com/office/powerpoint/2010/main" val="3206060466"/>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6751" y="2852030"/>
            <a:ext cx="4529797" cy="1371600"/>
          </a:xfrm>
        </p:spPr>
        <p:txBody>
          <a:bodyPr>
            <a:noAutofit/>
          </a:bodyPr>
          <a:lstStyle/>
          <a:p>
            <a:pPr algn="ctr"/>
            <a:r>
              <a:rPr lang="en-GB" sz="3200" dirty="0" smtClean="0">
                <a:latin typeface="Lucida Calligraphy" panose="03010101010101010101" pitchFamily="66" charset="0"/>
              </a:rPr>
              <a:t>We will miss each and every one of you and the teachers will remember all of the memories made with you</a:t>
            </a:r>
            <a:r>
              <a:rPr lang="en-GB" sz="3600" dirty="0" smtClean="0">
                <a:latin typeface="Lucida Calligraphy" panose="03010101010101010101" pitchFamily="66" charset="0"/>
              </a:rPr>
              <a:t>!</a:t>
            </a:r>
            <a:r>
              <a:rPr lang="en-GB" sz="3200" dirty="0" smtClean="0">
                <a:latin typeface="Lucida Calligraphy" panose="03010101010101010101" pitchFamily="66" charset="0"/>
              </a:rPr>
              <a:t/>
            </a:r>
            <a:br>
              <a:rPr lang="en-GB" sz="3200" dirty="0" smtClean="0">
                <a:latin typeface="Lucida Calligraphy" panose="03010101010101010101" pitchFamily="66" charset="0"/>
              </a:rPr>
            </a:br>
            <a:r>
              <a:rPr lang="en-GB" sz="3200" dirty="0">
                <a:latin typeface="Lucida Calligraphy" panose="03010101010101010101" pitchFamily="66" charset="0"/>
              </a:rPr>
              <a:t/>
            </a:r>
            <a:br>
              <a:rPr lang="en-GB" sz="3200" dirty="0">
                <a:latin typeface="Lucida Calligraphy" panose="03010101010101010101" pitchFamily="66" charset="0"/>
              </a:rPr>
            </a:br>
            <a:r>
              <a:rPr lang="en-GB" sz="3200" dirty="0" smtClean="0">
                <a:latin typeface="Lucida Calligraphy" panose="03010101010101010101" pitchFamily="66" charset="0"/>
              </a:rPr>
              <a:t>Be good, have fun, work hard and good luck at your new schools! </a:t>
            </a:r>
            <a:r>
              <a:rPr lang="en-GB" sz="3200" dirty="0" smtClean="0">
                <a:latin typeface="Lucida Calligraphy" panose="03010101010101010101" pitchFamily="66" charset="0"/>
                <a:sym typeface="Wingdings" panose="05000000000000000000" pitchFamily="2" charset="2"/>
              </a:rPr>
              <a:t></a:t>
            </a:r>
            <a:endParaRPr lang="en-GB" sz="3200" dirty="0">
              <a:latin typeface="Lucida Calligraphy" panose="03010101010101010101" pitchFamily="66" charset="0"/>
            </a:endParaRPr>
          </a:p>
        </p:txBody>
      </p:sp>
      <p:pic>
        <p:nvPicPr>
          <p:cNvPr id="4" name="Content Placeholder 3"/>
          <p:cNvPicPr>
            <a:picLocks noGrp="1" noChangeAspect="1"/>
          </p:cNvPicPr>
          <p:nvPr>
            <p:ph idx="1"/>
          </p:nvPr>
        </p:nvPicPr>
        <p:blipFill rotWithShape="1">
          <a:blip r:embed="rId2"/>
          <a:srcRect l="39202" t="17650" r="29744" b="13252"/>
          <a:stretch/>
        </p:blipFill>
        <p:spPr>
          <a:xfrm>
            <a:off x="9127729" y="3108961"/>
            <a:ext cx="3064271" cy="3833446"/>
          </a:xfrm>
          <a:prstGeom prst="rect">
            <a:avLst/>
          </a:prstGeom>
        </p:spPr>
      </p:pic>
      <p:pic>
        <p:nvPicPr>
          <p:cNvPr id="6" name="Picture 5"/>
          <p:cNvPicPr>
            <a:picLocks noChangeAspect="1"/>
          </p:cNvPicPr>
          <p:nvPr/>
        </p:nvPicPr>
        <p:blipFill rotWithShape="1">
          <a:blip r:embed="rId3"/>
          <a:srcRect l="36079" t="17232" r="43039" b="41697"/>
          <a:stretch/>
        </p:blipFill>
        <p:spPr>
          <a:xfrm>
            <a:off x="0" y="0"/>
            <a:ext cx="2974242" cy="3288826"/>
          </a:xfrm>
          <a:prstGeom prst="rect">
            <a:avLst/>
          </a:prstGeom>
        </p:spPr>
      </p:pic>
      <p:pic>
        <p:nvPicPr>
          <p:cNvPr id="5" name="Picture 4"/>
          <p:cNvPicPr>
            <a:picLocks noChangeAspect="1"/>
          </p:cNvPicPr>
          <p:nvPr/>
        </p:nvPicPr>
        <p:blipFill rotWithShape="1">
          <a:blip r:embed="rId4"/>
          <a:srcRect l="27206" t="21875" r="19947" b="13661"/>
          <a:stretch/>
        </p:blipFill>
        <p:spPr>
          <a:xfrm>
            <a:off x="8588110" y="0"/>
            <a:ext cx="3630602" cy="2489982"/>
          </a:xfrm>
          <a:prstGeom prst="rect">
            <a:avLst/>
          </a:prstGeom>
        </p:spPr>
      </p:pic>
      <p:pic>
        <p:nvPicPr>
          <p:cNvPr id="1026" name="Picture 2" descr="https://smartfile.s3.amazonaws.com/41ca70cca0492e19dd4d7203e7119211/uploads/2019/07/IMG_0142-300x224.jpg"/>
          <p:cNvPicPr>
            <a:picLocks noChangeAspect="1" noChangeArrowheads="1"/>
          </p:cNvPicPr>
          <p:nvPr/>
        </p:nvPicPr>
        <p:blipFill rotWithShape="1">
          <a:blip r:embed="rId5">
            <a:extLst>
              <a:ext uri="{28A0092B-C50C-407E-A947-70E740481C1C}">
                <a14:useLocalDpi xmlns:a14="http://schemas.microsoft.com/office/drawing/2010/main" val="0"/>
              </a:ext>
            </a:extLst>
          </a:blip>
          <a:srcRect r="5262"/>
          <a:stretch/>
        </p:blipFill>
        <p:spPr bwMode="auto">
          <a:xfrm>
            <a:off x="0" y="3786833"/>
            <a:ext cx="3896751" cy="3071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931557"/>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7" name="Picture 6"/>
          <p:cNvPicPr>
            <a:picLocks noChangeAspect="1"/>
          </p:cNvPicPr>
          <p:nvPr/>
        </p:nvPicPr>
        <p:blipFill rotWithShape="1">
          <a:blip r:embed="rId2"/>
          <a:srcRect l="23629" t="21339" r="24767" b="22946"/>
          <a:stretch/>
        </p:blipFill>
        <p:spPr>
          <a:xfrm>
            <a:off x="4164905" y="1985518"/>
            <a:ext cx="8027095" cy="4872482"/>
          </a:xfrm>
          <a:prstGeom prst="rect">
            <a:avLst/>
          </a:prstGeom>
        </p:spPr>
      </p:pic>
      <p:pic>
        <p:nvPicPr>
          <p:cNvPr id="4" name="Picture 3"/>
          <p:cNvPicPr>
            <a:picLocks noChangeAspect="1"/>
          </p:cNvPicPr>
          <p:nvPr/>
        </p:nvPicPr>
        <p:blipFill rotWithShape="1">
          <a:blip r:embed="rId3"/>
          <a:srcRect l="33267" t="26161" r="33602" b="15446"/>
          <a:stretch/>
        </p:blipFill>
        <p:spPr>
          <a:xfrm>
            <a:off x="0" y="0"/>
            <a:ext cx="4284378" cy="4245429"/>
          </a:xfrm>
          <a:prstGeom prst="rect">
            <a:avLst/>
          </a:prstGeom>
        </p:spPr>
      </p:pic>
      <p:pic>
        <p:nvPicPr>
          <p:cNvPr id="8" name="Picture 7"/>
          <p:cNvPicPr>
            <a:picLocks noChangeAspect="1"/>
          </p:cNvPicPr>
          <p:nvPr/>
        </p:nvPicPr>
        <p:blipFill rotWithShape="1">
          <a:blip r:embed="rId4"/>
          <a:srcRect l="19813" t="16161" r="27679" b="25009"/>
          <a:stretch/>
        </p:blipFill>
        <p:spPr>
          <a:xfrm>
            <a:off x="0" y="4245429"/>
            <a:ext cx="4164905" cy="2623570"/>
          </a:xfrm>
          <a:prstGeom prst="rect">
            <a:avLst/>
          </a:prstGeom>
        </p:spPr>
      </p:pic>
      <p:pic>
        <p:nvPicPr>
          <p:cNvPr id="9" name="Picture 8"/>
          <p:cNvPicPr>
            <a:picLocks noChangeAspect="1"/>
          </p:cNvPicPr>
          <p:nvPr/>
        </p:nvPicPr>
        <p:blipFill rotWithShape="1">
          <a:blip r:embed="rId5"/>
          <a:srcRect l="28147" t="13125" r="23261" b="16339"/>
          <a:stretch/>
        </p:blipFill>
        <p:spPr>
          <a:xfrm>
            <a:off x="8004005" y="0"/>
            <a:ext cx="4187995" cy="2547257"/>
          </a:xfrm>
          <a:prstGeom prst="rect">
            <a:avLst/>
          </a:prstGeom>
        </p:spPr>
      </p:pic>
      <p:pic>
        <p:nvPicPr>
          <p:cNvPr id="10" name="Picture 9"/>
          <p:cNvPicPr>
            <a:picLocks noChangeAspect="1"/>
          </p:cNvPicPr>
          <p:nvPr/>
        </p:nvPicPr>
        <p:blipFill rotWithShape="1">
          <a:blip r:embed="rId6"/>
          <a:srcRect l="34171" t="28124" r="34505" b="13304"/>
          <a:stretch/>
        </p:blipFill>
        <p:spPr>
          <a:xfrm>
            <a:off x="4284377" y="0"/>
            <a:ext cx="3719628" cy="3488371"/>
          </a:xfrm>
          <a:prstGeom prst="rect">
            <a:avLst/>
          </a:prstGeom>
        </p:spPr>
      </p:pic>
    </p:spTree>
    <p:extLst>
      <p:ext uri="{BB962C8B-B14F-4D97-AF65-F5344CB8AC3E}">
        <p14:creationId xmlns:p14="http://schemas.microsoft.com/office/powerpoint/2010/main" val="3563731539"/>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4" name="Picture 3"/>
          <p:cNvPicPr>
            <a:picLocks noChangeAspect="1"/>
          </p:cNvPicPr>
          <p:nvPr/>
        </p:nvPicPr>
        <p:blipFill rotWithShape="1">
          <a:blip r:embed="rId2"/>
          <a:srcRect l="24432" t="13839" r="28582" b="15268"/>
          <a:stretch/>
        </p:blipFill>
        <p:spPr>
          <a:xfrm>
            <a:off x="1" y="0"/>
            <a:ext cx="4637314" cy="3933791"/>
          </a:xfrm>
          <a:prstGeom prst="rect">
            <a:avLst/>
          </a:prstGeom>
        </p:spPr>
      </p:pic>
      <p:pic>
        <p:nvPicPr>
          <p:cNvPr id="5" name="Picture 4"/>
          <p:cNvPicPr>
            <a:picLocks noChangeAspect="1"/>
          </p:cNvPicPr>
          <p:nvPr/>
        </p:nvPicPr>
        <p:blipFill rotWithShape="1">
          <a:blip r:embed="rId3"/>
          <a:srcRect l="24934" t="8482" r="51272" b="20803"/>
          <a:stretch/>
        </p:blipFill>
        <p:spPr>
          <a:xfrm>
            <a:off x="8087590" y="0"/>
            <a:ext cx="4104409" cy="6858000"/>
          </a:xfrm>
          <a:prstGeom prst="rect">
            <a:avLst/>
          </a:prstGeom>
        </p:spPr>
      </p:pic>
      <p:pic>
        <p:nvPicPr>
          <p:cNvPr id="6" name="Picture 5"/>
          <p:cNvPicPr>
            <a:picLocks noChangeAspect="1"/>
          </p:cNvPicPr>
          <p:nvPr/>
        </p:nvPicPr>
        <p:blipFill rotWithShape="1">
          <a:blip r:embed="rId4"/>
          <a:srcRect l="25638" t="7768" r="49966" b="46311"/>
          <a:stretch/>
        </p:blipFill>
        <p:spPr>
          <a:xfrm>
            <a:off x="5447210" y="3309285"/>
            <a:ext cx="3353352" cy="3548715"/>
          </a:xfrm>
          <a:prstGeom prst="rect">
            <a:avLst/>
          </a:prstGeom>
        </p:spPr>
      </p:pic>
      <p:pic>
        <p:nvPicPr>
          <p:cNvPr id="7" name="Picture 6"/>
          <p:cNvPicPr>
            <a:picLocks noChangeAspect="1"/>
          </p:cNvPicPr>
          <p:nvPr/>
        </p:nvPicPr>
        <p:blipFill rotWithShape="1">
          <a:blip r:embed="rId5"/>
          <a:srcRect l="33468" t="24017" r="40629" b="43304"/>
          <a:stretch/>
        </p:blipFill>
        <p:spPr>
          <a:xfrm>
            <a:off x="3946321" y="0"/>
            <a:ext cx="4854241" cy="3443125"/>
          </a:xfrm>
          <a:prstGeom prst="rect">
            <a:avLst/>
          </a:prstGeom>
        </p:spPr>
      </p:pic>
      <p:pic>
        <p:nvPicPr>
          <p:cNvPr id="8" name="Picture 7"/>
          <p:cNvPicPr>
            <a:picLocks noChangeAspect="1"/>
          </p:cNvPicPr>
          <p:nvPr/>
        </p:nvPicPr>
        <p:blipFill rotWithShape="1">
          <a:blip r:embed="rId6"/>
          <a:srcRect l="30456" t="41875" r="29988" b="14018"/>
          <a:stretch/>
        </p:blipFill>
        <p:spPr>
          <a:xfrm>
            <a:off x="-1" y="3443124"/>
            <a:ext cx="5447211" cy="3414876"/>
          </a:xfrm>
          <a:prstGeom prst="rect">
            <a:avLst/>
          </a:prstGeom>
        </p:spPr>
      </p:pic>
    </p:spTree>
    <p:extLst>
      <p:ext uri="{BB962C8B-B14F-4D97-AF65-F5344CB8AC3E}">
        <p14:creationId xmlns:p14="http://schemas.microsoft.com/office/powerpoint/2010/main" val="3382973817"/>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7" name="Picture 6"/>
          <p:cNvPicPr>
            <a:picLocks noChangeAspect="1"/>
          </p:cNvPicPr>
          <p:nvPr/>
        </p:nvPicPr>
        <p:blipFill rotWithShape="1">
          <a:blip r:embed="rId2"/>
          <a:srcRect l="30703" t="8895" r="26180" b="25753"/>
          <a:stretch/>
        </p:blipFill>
        <p:spPr>
          <a:xfrm>
            <a:off x="-1" y="-1"/>
            <a:ext cx="5159830" cy="4396899"/>
          </a:xfrm>
          <a:prstGeom prst="rect">
            <a:avLst/>
          </a:prstGeom>
        </p:spPr>
      </p:pic>
      <p:pic>
        <p:nvPicPr>
          <p:cNvPr id="10" name="Picture 9"/>
          <p:cNvPicPr>
            <a:picLocks noChangeAspect="1"/>
          </p:cNvPicPr>
          <p:nvPr/>
        </p:nvPicPr>
        <p:blipFill rotWithShape="1">
          <a:blip r:embed="rId3"/>
          <a:srcRect l="33267" t="11518" r="31895" b="12767"/>
          <a:stretch/>
        </p:blipFill>
        <p:spPr>
          <a:xfrm>
            <a:off x="8569234" y="0"/>
            <a:ext cx="3622766" cy="4426665"/>
          </a:xfrm>
          <a:prstGeom prst="rect">
            <a:avLst/>
          </a:prstGeom>
        </p:spPr>
      </p:pic>
      <p:pic>
        <p:nvPicPr>
          <p:cNvPr id="4" name="Content Placeholder 3"/>
          <p:cNvPicPr>
            <a:picLocks noGrp="1" noChangeAspect="1"/>
          </p:cNvPicPr>
          <p:nvPr>
            <p:ph idx="1"/>
          </p:nvPr>
        </p:nvPicPr>
        <p:blipFill rotWithShape="1">
          <a:blip r:embed="rId4"/>
          <a:srcRect l="20739" t="8297" r="20988" b="14300"/>
          <a:stretch/>
        </p:blipFill>
        <p:spPr>
          <a:xfrm>
            <a:off x="8116389" y="3814353"/>
            <a:ext cx="4075611" cy="3043646"/>
          </a:xfrm>
          <a:prstGeom prst="rect">
            <a:avLst/>
          </a:prstGeom>
        </p:spPr>
      </p:pic>
      <p:pic>
        <p:nvPicPr>
          <p:cNvPr id="9" name="Picture 8"/>
          <p:cNvPicPr>
            <a:picLocks noChangeAspect="1"/>
          </p:cNvPicPr>
          <p:nvPr/>
        </p:nvPicPr>
        <p:blipFill rotWithShape="1">
          <a:blip r:embed="rId5"/>
          <a:srcRect l="25436" t="13303" r="26072" b="16875"/>
          <a:stretch/>
        </p:blipFill>
        <p:spPr>
          <a:xfrm>
            <a:off x="0" y="2878390"/>
            <a:ext cx="4915989" cy="3979610"/>
          </a:xfrm>
          <a:prstGeom prst="rect">
            <a:avLst/>
          </a:prstGeom>
        </p:spPr>
      </p:pic>
      <p:pic>
        <p:nvPicPr>
          <p:cNvPr id="12" name="Picture 11"/>
          <p:cNvPicPr>
            <a:picLocks noChangeAspect="1"/>
          </p:cNvPicPr>
          <p:nvPr/>
        </p:nvPicPr>
        <p:blipFill rotWithShape="1">
          <a:blip r:embed="rId6"/>
          <a:srcRect l="49331" t="36328" r="36613" b="35089"/>
          <a:stretch/>
        </p:blipFill>
        <p:spPr>
          <a:xfrm>
            <a:off x="5159829" y="0"/>
            <a:ext cx="3409405" cy="3898112"/>
          </a:xfrm>
          <a:prstGeom prst="rect">
            <a:avLst/>
          </a:prstGeom>
        </p:spPr>
      </p:pic>
      <p:pic>
        <p:nvPicPr>
          <p:cNvPr id="11" name="Picture 10"/>
          <p:cNvPicPr>
            <a:picLocks noChangeAspect="1"/>
          </p:cNvPicPr>
          <p:nvPr/>
        </p:nvPicPr>
        <p:blipFill rotWithShape="1">
          <a:blip r:embed="rId7"/>
          <a:srcRect l="32364" t="9197" r="30288" b="13840"/>
          <a:stretch/>
        </p:blipFill>
        <p:spPr>
          <a:xfrm>
            <a:off x="4915989" y="3150009"/>
            <a:ext cx="3200400" cy="3707991"/>
          </a:xfrm>
          <a:prstGeom prst="rect">
            <a:avLst/>
          </a:prstGeom>
        </p:spPr>
      </p:pic>
    </p:spTree>
    <p:extLst>
      <p:ext uri="{BB962C8B-B14F-4D97-AF65-F5344CB8AC3E}">
        <p14:creationId xmlns:p14="http://schemas.microsoft.com/office/powerpoint/2010/main" val="452773843"/>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3995" t="32500" r="20184" b="30785"/>
          <a:stretch/>
        </p:blipFill>
        <p:spPr>
          <a:xfrm>
            <a:off x="0" y="2389410"/>
            <a:ext cx="12192000" cy="4468590"/>
          </a:xfrm>
          <a:prstGeom prst="rect">
            <a:avLst/>
          </a:prstGeom>
        </p:spPr>
      </p:pic>
      <p:pic>
        <p:nvPicPr>
          <p:cNvPr id="7" name="Picture 6"/>
          <p:cNvPicPr>
            <a:picLocks noChangeAspect="1"/>
          </p:cNvPicPr>
          <p:nvPr/>
        </p:nvPicPr>
        <p:blipFill rotWithShape="1">
          <a:blip r:embed="rId3"/>
          <a:srcRect l="26239" t="11518" r="22859" b="13839"/>
          <a:stretch/>
        </p:blipFill>
        <p:spPr>
          <a:xfrm>
            <a:off x="8307977" y="0"/>
            <a:ext cx="3884023" cy="2706802"/>
          </a:xfrm>
          <a:prstGeom prst="rect">
            <a:avLst/>
          </a:prstGeom>
        </p:spPr>
      </p:pic>
      <p:pic>
        <p:nvPicPr>
          <p:cNvPr id="9" name="Picture 8"/>
          <p:cNvPicPr>
            <a:picLocks noChangeAspect="1"/>
          </p:cNvPicPr>
          <p:nvPr/>
        </p:nvPicPr>
        <p:blipFill rotWithShape="1">
          <a:blip r:embed="rId4"/>
          <a:srcRect l="35074" t="7589" r="34104" b="20803"/>
          <a:stretch/>
        </p:blipFill>
        <p:spPr>
          <a:xfrm>
            <a:off x="4062549" y="-1"/>
            <a:ext cx="2299062" cy="2610574"/>
          </a:xfrm>
          <a:prstGeom prst="rect">
            <a:avLst/>
          </a:prstGeom>
        </p:spPr>
      </p:pic>
      <p:pic>
        <p:nvPicPr>
          <p:cNvPr id="10" name="Picture 9"/>
          <p:cNvPicPr>
            <a:picLocks noChangeAspect="1"/>
          </p:cNvPicPr>
          <p:nvPr/>
        </p:nvPicPr>
        <p:blipFill rotWithShape="1">
          <a:blip r:embed="rId5"/>
          <a:srcRect l="33167" t="29744" r="45685" b="46933"/>
          <a:stretch/>
        </p:blipFill>
        <p:spPr>
          <a:xfrm>
            <a:off x="-1" y="-1"/>
            <a:ext cx="4062550" cy="2389411"/>
          </a:xfrm>
          <a:prstGeom prst="rect">
            <a:avLst/>
          </a:prstGeom>
        </p:spPr>
      </p:pic>
      <p:pic>
        <p:nvPicPr>
          <p:cNvPr id="11" name="Picture 10"/>
          <p:cNvPicPr>
            <a:picLocks noChangeAspect="1"/>
          </p:cNvPicPr>
          <p:nvPr/>
        </p:nvPicPr>
        <p:blipFill rotWithShape="1">
          <a:blip r:embed="rId6"/>
          <a:srcRect l="35476" t="9375" r="35108" b="17411"/>
          <a:stretch/>
        </p:blipFill>
        <p:spPr>
          <a:xfrm>
            <a:off x="6361611" y="0"/>
            <a:ext cx="1995384" cy="2792176"/>
          </a:xfrm>
          <a:prstGeom prst="rect">
            <a:avLst/>
          </a:prstGeom>
        </p:spPr>
      </p:pic>
    </p:spTree>
    <p:extLst>
      <p:ext uri="{BB962C8B-B14F-4D97-AF65-F5344CB8AC3E}">
        <p14:creationId xmlns:p14="http://schemas.microsoft.com/office/powerpoint/2010/main" val="1826157471"/>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3737" y="454025"/>
            <a:ext cx="10058400" cy="1371600"/>
          </a:xfrm>
        </p:spPr>
        <p:txBody>
          <a:bodyPr>
            <a:normAutofit/>
          </a:bodyPr>
          <a:lstStyle/>
          <a:p>
            <a:r>
              <a:rPr lang="en-GB" sz="5400" b="1" dirty="0" smtClean="0">
                <a:latin typeface="Lucida Calligraphy" panose="03010101010101010101" pitchFamily="66" charset="0"/>
              </a:rPr>
              <a:t>Sammy</a:t>
            </a:r>
            <a:endParaRPr lang="en-GB" sz="5400" b="1" dirty="0">
              <a:latin typeface="Lucida Calligraphy" panose="03010101010101010101" pitchFamily="66" charset="0"/>
            </a:endParaRPr>
          </a:p>
        </p:txBody>
      </p:sp>
      <p:sp>
        <p:nvSpPr>
          <p:cNvPr id="4" name="Content Placeholder 2"/>
          <p:cNvSpPr>
            <a:spLocks noGrp="1"/>
          </p:cNvSpPr>
          <p:nvPr>
            <p:ph idx="1"/>
          </p:nvPr>
        </p:nvSpPr>
        <p:spPr>
          <a:xfrm>
            <a:off x="5734594" y="1825625"/>
            <a:ext cx="5619205" cy="4351338"/>
          </a:xfrm>
        </p:spPr>
        <p:txBody>
          <a:bodyPr>
            <a:normAutofit/>
          </a:bodyPr>
          <a:lstStyle/>
          <a:p>
            <a:pPr marL="0" indent="0" algn="ctr">
              <a:buNone/>
            </a:pPr>
            <a:r>
              <a:rPr lang="en-GB" sz="2400" b="1" dirty="0" smtClean="0">
                <a:latin typeface="Lucida Calligraphy" panose="03010101010101010101" pitchFamily="66" charset="0"/>
              </a:rPr>
              <a:t>One of my fondest memories…</a:t>
            </a:r>
          </a:p>
          <a:p>
            <a:pPr marL="0" indent="0">
              <a:buNone/>
            </a:pPr>
            <a:endParaRPr lang="en-GB" sz="2400" b="1" dirty="0">
              <a:latin typeface="Lucida Calligraphy" panose="03010101010101010101" pitchFamily="66" charset="0"/>
            </a:endParaRPr>
          </a:p>
          <a:p>
            <a:pPr marL="0" indent="0" algn="ctr">
              <a:buNone/>
            </a:pPr>
            <a:r>
              <a:rPr lang="en-GB" sz="2800" b="1" dirty="0" smtClean="0">
                <a:latin typeface="Lucida Calligraphy" panose="03010101010101010101" pitchFamily="66" charset="0"/>
              </a:rPr>
              <a:t>DIG FOR VICTORY </a:t>
            </a:r>
          </a:p>
          <a:p>
            <a:pPr marL="0" indent="0" algn="ctr">
              <a:buNone/>
            </a:pPr>
            <a:endParaRPr lang="en-GB" sz="1200" b="1" dirty="0" smtClean="0">
              <a:latin typeface="Lucida Calligraphy" panose="03010101010101010101" pitchFamily="66" charset="0"/>
            </a:endParaRPr>
          </a:p>
          <a:p>
            <a:pPr marL="0" indent="0" algn="ctr">
              <a:buNone/>
            </a:pPr>
            <a:r>
              <a:rPr lang="en-GB" sz="2800" b="1" dirty="0" smtClean="0">
                <a:latin typeface="Lucida Calligraphy" panose="03010101010101010101" pitchFamily="66" charset="0"/>
              </a:rPr>
              <a:t>I really enjoyed digging in the outside area and planting potatoes. </a:t>
            </a:r>
            <a:endParaRPr lang="en-GB" sz="3200" b="1" dirty="0" smtClean="0">
              <a:latin typeface="Lucida Calligraphy" panose="03010101010101010101" pitchFamily="66" charset="0"/>
            </a:endParaRPr>
          </a:p>
          <a:p>
            <a:pPr marL="0" indent="0">
              <a:buNone/>
            </a:pPr>
            <a:endParaRPr lang="en-GB" sz="2400" b="1" dirty="0">
              <a:latin typeface="Lucida Calligraphy" panose="03010101010101010101" pitchFamily="66" charset="0"/>
            </a:endParaRPr>
          </a:p>
          <a:p>
            <a:pPr marL="0" indent="0">
              <a:buNone/>
            </a:pPr>
            <a:endParaRPr lang="en-GB" sz="2800" b="1" dirty="0" smtClean="0">
              <a:latin typeface="Lucida Calligraphy" panose="03010101010101010101" pitchFamily="66" charset="0"/>
            </a:endParaRPr>
          </a:p>
          <a:p>
            <a:pPr marL="0" indent="0">
              <a:buNone/>
            </a:pPr>
            <a:endParaRPr lang="en-GB" sz="2400" b="1" dirty="0">
              <a:latin typeface="Lucida Calligraphy" panose="03010101010101010101" pitchFamily="66" charset="0"/>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7619" t="6307" r="8762"/>
          <a:stretch/>
        </p:blipFill>
        <p:spPr>
          <a:xfrm rot="5400000">
            <a:off x="1036087" y="1883127"/>
            <a:ext cx="4852578" cy="4061111"/>
          </a:xfrm>
          <a:prstGeom prst="rect">
            <a:avLst/>
          </a:prstGeom>
          <a:ln>
            <a:noFill/>
          </a:ln>
          <a:effectLst>
            <a:softEdge rad="112500"/>
          </a:effectLst>
        </p:spPr>
      </p:pic>
    </p:spTree>
    <p:extLst>
      <p:ext uri="{BB962C8B-B14F-4D97-AF65-F5344CB8AC3E}">
        <p14:creationId xmlns:p14="http://schemas.microsoft.com/office/powerpoint/2010/main" val="93927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7" name="Picture 6"/>
          <p:cNvPicPr>
            <a:picLocks noChangeAspect="1"/>
          </p:cNvPicPr>
          <p:nvPr/>
        </p:nvPicPr>
        <p:blipFill rotWithShape="1">
          <a:blip r:embed="rId2"/>
          <a:srcRect l="40998" t="22150" r="43641" b="20359"/>
          <a:stretch/>
        </p:blipFill>
        <p:spPr>
          <a:xfrm>
            <a:off x="0" y="0"/>
            <a:ext cx="3259097" cy="6858000"/>
          </a:xfrm>
          <a:prstGeom prst="rect">
            <a:avLst/>
          </a:prstGeom>
        </p:spPr>
      </p:pic>
      <p:pic>
        <p:nvPicPr>
          <p:cNvPr id="4" name="Content Placeholder 3"/>
          <p:cNvPicPr>
            <a:picLocks noGrp="1" noChangeAspect="1"/>
          </p:cNvPicPr>
          <p:nvPr>
            <p:ph idx="1"/>
          </p:nvPr>
        </p:nvPicPr>
        <p:blipFill rotWithShape="1">
          <a:blip r:embed="rId3"/>
          <a:srcRect l="27837" t="27339" r="35080" b="27256"/>
          <a:stretch/>
        </p:blipFill>
        <p:spPr>
          <a:xfrm>
            <a:off x="2602058" y="2640622"/>
            <a:ext cx="6126480" cy="4217378"/>
          </a:xfrm>
          <a:prstGeom prst="rect">
            <a:avLst/>
          </a:prstGeom>
        </p:spPr>
      </p:pic>
      <p:pic>
        <p:nvPicPr>
          <p:cNvPr id="5" name="Picture 4"/>
          <p:cNvPicPr>
            <a:picLocks noChangeAspect="1"/>
          </p:cNvPicPr>
          <p:nvPr/>
        </p:nvPicPr>
        <p:blipFill rotWithShape="1">
          <a:blip r:embed="rId4"/>
          <a:srcRect l="49732" t="11160" r="30088" b="17768"/>
          <a:stretch/>
        </p:blipFill>
        <p:spPr>
          <a:xfrm>
            <a:off x="8728538" y="0"/>
            <a:ext cx="3463462" cy="6858000"/>
          </a:xfrm>
          <a:prstGeom prst="rect">
            <a:avLst/>
          </a:prstGeom>
        </p:spPr>
      </p:pic>
      <p:pic>
        <p:nvPicPr>
          <p:cNvPr id="8" name="Picture 7"/>
          <p:cNvPicPr>
            <a:picLocks noChangeAspect="1"/>
          </p:cNvPicPr>
          <p:nvPr/>
        </p:nvPicPr>
        <p:blipFill rotWithShape="1">
          <a:blip r:embed="rId5"/>
          <a:srcRect l="45215" t="12589" r="31995" b="48125"/>
          <a:stretch/>
        </p:blipFill>
        <p:spPr>
          <a:xfrm>
            <a:off x="5861155" y="0"/>
            <a:ext cx="2965269" cy="2873830"/>
          </a:xfrm>
          <a:prstGeom prst="rect">
            <a:avLst/>
          </a:prstGeom>
        </p:spPr>
      </p:pic>
      <p:pic>
        <p:nvPicPr>
          <p:cNvPr id="9" name="Picture 8"/>
          <p:cNvPicPr>
            <a:picLocks noChangeAspect="1"/>
          </p:cNvPicPr>
          <p:nvPr/>
        </p:nvPicPr>
        <p:blipFill rotWithShape="1">
          <a:blip r:embed="rId6"/>
          <a:srcRect l="26642" t="17947" r="40327" b="22768"/>
          <a:stretch/>
        </p:blipFill>
        <p:spPr>
          <a:xfrm>
            <a:off x="3095053" y="0"/>
            <a:ext cx="2766102" cy="2791326"/>
          </a:xfrm>
          <a:prstGeom prst="rect">
            <a:avLst/>
          </a:prstGeom>
        </p:spPr>
      </p:pic>
    </p:spTree>
    <p:extLst>
      <p:ext uri="{BB962C8B-B14F-4D97-AF65-F5344CB8AC3E}">
        <p14:creationId xmlns:p14="http://schemas.microsoft.com/office/powerpoint/2010/main" val="2130730496"/>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7" name="Picture 6"/>
          <p:cNvPicPr>
            <a:picLocks noChangeAspect="1"/>
          </p:cNvPicPr>
          <p:nvPr/>
        </p:nvPicPr>
        <p:blipFill rotWithShape="1">
          <a:blip r:embed="rId2"/>
          <a:srcRect l="26859" t="11875" r="26312" b="32411"/>
          <a:stretch/>
        </p:blipFill>
        <p:spPr>
          <a:xfrm>
            <a:off x="6772834" y="0"/>
            <a:ext cx="5419166" cy="3624942"/>
          </a:xfrm>
          <a:prstGeom prst="rect">
            <a:avLst/>
          </a:prstGeom>
        </p:spPr>
      </p:pic>
      <p:pic>
        <p:nvPicPr>
          <p:cNvPr id="8" name="Content Placeholder 7"/>
          <p:cNvPicPr>
            <a:picLocks noGrp="1" noChangeAspect="1"/>
          </p:cNvPicPr>
          <p:nvPr>
            <p:ph idx="1"/>
          </p:nvPr>
        </p:nvPicPr>
        <p:blipFill rotWithShape="1">
          <a:blip r:embed="rId3"/>
          <a:srcRect l="41691" t="23435" r="33001" b="49989"/>
          <a:stretch/>
        </p:blipFill>
        <p:spPr>
          <a:xfrm>
            <a:off x="1841863" y="4420032"/>
            <a:ext cx="4129560" cy="2437969"/>
          </a:xfrm>
          <a:prstGeom prst="rect">
            <a:avLst/>
          </a:prstGeom>
        </p:spPr>
      </p:pic>
      <p:pic>
        <p:nvPicPr>
          <p:cNvPr id="6" name="Picture 5"/>
          <p:cNvPicPr>
            <a:picLocks noChangeAspect="1"/>
          </p:cNvPicPr>
          <p:nvPr/>
        </p:nvPicPr>
        <p:blipFill rotWithShape="1">
          <a:blip r:embed="rId4"/>
          <a:srcRect l="25416" t="13839" r="24064" b="17232"/>
          <a:stretch/>
        </p:blipFill>
        <p:spPr>
          <a:xfrm>
            <a:off x="1" y="2"/>
            <a:ext cx="6772834" cy="4885508"/>
          </a:xfrm>
          <a:prstGeom prst="rect">
            <a:avLst/>
          </a:prstGeom>
        </p:spPr>
      </p:pic>
      <p:pic>
        <p:nvPicPr>
          <p:cNvPr id="5" name="Picture 4"/>
          <p:cNvPicPr>
            <a:picLocks noChangeAspect="1"/>
          </p:cNvPicPr>
          <p:nvPr/>
        </p:nvPicPr>
        <p:blipFill rotWithShape="1">
          <a:blip r:embed="rId5"/>
          <a:srcRect l="21320" t="20447" r="20349" b="26522"/>
          <a:stretch/>
        </p:blipFill>
        <p:spPr>
          <a:xfrm>
            <a:off x="5866920" y="3624943"/>
            <a:ext cx="6325080" cy="3233058"/>
          </a:xfrm>
          <a:prstGeom prst="rect">
            <a:avLst/>
          </a:prstGeom>
        </p:spPr>
      </p:pic>
      <p:pic>
        <p:nvPicPr>
          <p:cNvPr id="9" name="Picture 8"/>
          <p:cNvPicPr>
            <a:picLocks noChangeAspect="1"/>
          </p:cNvPicPr>
          <p:nvPr/>
        </p:nvPicPr>
        <p:blipFill rotWithShape="1">
          <a:blip r:embed="rId6"/>
          <a:srcRect l="40897" t="7411" r="42738" b="61017"/>
          <a:stretch/>
        </p:blipFill>
        <p:spPr>
          <a:xfrm>
            <a:off x="0" y="4751744"/>
            <a:ext cx="1946366" cy="2106257"/>
          </a:xfrm>
          <a:prstGeom prst="rect">
            <a:avLst/>
          </a:prstGeom>
        </p:spPr>
      </p:pic>
    </p:spTree>
    <p:extLst>
      <p:ext uri="{BB962C8B-B14F-4D97-AF65-F5344CB8AC3E}">
        <p14:creationId xmlns:p14="http://schemas.microsoft.com/office/powerpoint/2010/main" val="2855206000"/>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525" y="433270"/>
            <a:ext cx="10058400" cy="1371600"/>
          </a:xfrm>
        </p:spPr>
        <p:txBody>
          <a:bodyPr/>
          <a:lstStyle/>
          <a:p>
            <a:endParaRPr lang="en-GB" dirty="0"/>
          </a:p>
        </p:txBody>
      </p:sp>
      <p:pic>
        <p:nvPicPr>
          <p:cNvPr id="6" name="Picture 5"/>
          <p:cNvPicPr>
            <a:picLocks noChangeAspect="1"/>
          </p:cNvPicPr>
          <p:nvPr/>
        </p:nvPicPr>
        <p:blipFill rotWithShape="1">
          <a:blip r:embed="rId2"/>
          <a:srcRect l="44612" t="27947" r="39525" b="16518"/>
          <a:stretch/>
        </p:blipFill>
        <p:spPr>
          <a:xfrm>
            <a:off x="0" y="-1"/>
            <a:ext cx="3500846" cy="6890909"/>
          </a:xfrm>
          <a:prstGeom prst="rect">
            <a:avLst/>
          </a:prstGeom>
        </p:spPr>
      </p:pic>
      <p:pic>
        <p:nvPicPr>
          <p:cNvPr id="5" name="Picture 4"/>
          <p:cNvPicPr>
            <a:picLocks noChangeAspect="1"/>
          </p:cNvPicPr>
          <p:nvPr/>
        </p:nvPicPr>
        <p:blipFill rotWithShape="1">
          <a:blip r:embed="rId3"/>
          <a:srcRect l="23026" t="8304" r="21353" b="14375"/>
          <a:stretch/>
        </p:blipFill>
        <p:spPr>
          <a:xfrm>
            <a:off x="2807978" y="0"/>
            <a:ext cx="5355771" cy="4186008"/>
          </a:xfrm>
          <a:prstGeom prst="rect">
            <a:avLst/>
          </a:prstGeom>
        </p:spPr>
      </p:pic>
      <p:pic>
        <p:nvPicPr>
          <p:cNvPr id="8" name="Picture 7"/>
          <p:cNvPicPr>
            <a:picLocks noChangeAspect="1"/>
          </p:cNvPicPr>
          <p:nvPr/>
        </p:nvPicPr>
        <p:blipFill rotWithShape="1">
          <a:blip r:embed="rId4"/>
          <a:srcRect l="37528" t="29956" r="30590" b="14911"/>
          <a:stretch/>
        </p:blipFill>
        <p:spPr>
          <a:xfrm>
            <a:off x="8135471" y="6241"/>
            <a:ext cx="4056530" cy="3944231"/>
          </a:xfrm>
          <a:prstGeom prst="rect">
            <a:avLst/>
          </a:prstGeom>
        </p:spPr>
      </p:pic>
      <p:pic>
        <p:nvPicPr>
          <p:cNvPr id="4" name="Content Placeholder 3"/>
          <p:cNvPicPr>
            <a:picLocks noGrp="1" noChangeAspect="1"/>
          </p:cNvPicPr>
          <p:nvPr>
            <p:ph idx="1"/>
          </p:nvPr>
        </p:nvPicPr>
        <p:blipFill rotWithShape="1">
          <a:blip r:embed="rId5"/>
          <a:srcRect l="28840" t="7604" r="20545" b="36453"/>
          <a:stretch/>
        </p:blipFill>
        <p:spPr>
          <a:xfrm>
            <a:off x="7276012" y="3843420"/>
            <a:ext cx="4915990" cy="3054865"/>
          </a:xfrm>
          <a:prstGeom prst="rect">
            <a:avLst/>
          </a:prstGeom>
        </p:spPr>
      </p:pic>
      <p:pic>
        <p:nvPicPr>
          <p:cNvPr id="9" name="Picture 8"/>
          <p:cNvPicPr>
            <a:picLocks noChangeAspect="1"/>
          </p:cNvPicPr>
          <p:nvPr/>
        </p:nvPicPr>
        <p:blipFill rotWithShape="1">
          <a:blip r:embed="rId6"/>
          <a:srcRect l="45014" t="40060" r="25068" b="22428"/>
          <a:stretch/>
        </p:blipFill>
        <p:spPr>
          <a:xfrm>
            <a:off x="3117261" y="3950472"/>
            <a:ext cx="4183555" cy="2947813"/>
          </a:xfrm>
          <a:prstGeom prst="rect">
            <a:avLst/>
          </a:prstGeom>
        </p:spPr>
      </p:pic>
    </p:spTree>
    <p:extLst>
      <p:ext uri="{BB962C8B-B14F-4D97-AF65-F5344CB8AC3E}">
        <p14:creationId xmlns:p14="http://schemas.microsoft.com/office/powerpoint/2010/main" val="1147023272"/>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Picture 4"/>
          <p:cNvPicPr>
            <a:picLocks noChangeAspect="1"/>
          </p:cNvPicPr>
          <p:nvPr/>
        </p:nvPicPr>
        <p:blipFill rotWithShape="1">
          <a:blip r:embed="rId2"/>
          <a:srcRect l="20316" t="13125" r="30992" b="31696"/>
          <a:stretch/>
        </p:blipFill>
        <p:spPr>
          <a:xfrm>
            <a:off x="-13062" y="-4018"/>
            <a:ext cx="6335485" cy="4036423"/>
          </a:xfrm>
          <a:prstGeom prst="rect">
            <a:avLst/>
          </a:prstGeom>
        </p:spPr>
      </p:pic>
      <p:pic>
        <p:nvPicPr>
          <p:cNvPr id="8" name="Picture 7"/>
          <p:cNvPicPr>
            <a:picLocks noChangeAspect="1"/>
          </p:cNvPicPr>
          <p:nvPr/>
        </p:nvPicPr>
        <p:blipFill rotWithShape="1">
          <a:blip r:embed="rId3"/>
          <a:srcRect l="35878" t="31339" r="35007" b="25625"/>
          <a:stretch/>
        </p:blipFill>
        <p:spPr>
          <a:xfrm>
            <a:off x="6021977" y="-1"/>
            <a:ext cx="6183085" cy="5138359"/>
          </a:xfrm>
          <a:prstGeom prst="rect">
            <a:avLst/>
          </a:prstGeom>
        </p:spPr>
      </p:pic>
      <p:pic>
        <p:nvPicPr>
          <p:cNvPr id="9" name="Picture 8"/>
          <p:cNvPicPr>
            <a:picLocks noChangeAspect="1"/>
          </p:cNvPicPr>
          <p:nvPr/>
        </p:nvPicPr>
        <p:blipFill rotWithShape="1">
          <a:blip r:embed="rId4"/>
          <a:srcRect l="34271" t="18304" r="34405" b="17053"/>
          <a:stretch/>
        </p:blipFill>
        <p:spPr>
          <a:xfrm>
            <a:off x="-13062" y="3050176"/>
            <a:ext cx="3281881" cy="3807824"/>
          </a:xfrm>
          <a:prstGeom prst="rect">
            <a:avLst/>
          </a:prstGeom>
        </p:spPr>
      </p:pic>
      <p:pic>
        <p:nvPicPr>
          <p:cNvPr id="11" name="Content Placeholder 10"/>
          <p:cNvPicPr>
            <a:picLocks noGrp="1" noChangeAspect="1"/>
          </p:cNvPicPr>
          <p:nvPr>
            <p:ph idx="1"/>
          </p:nvPr>
        </p:nvPicPr>
        <p:blipFill rotWithShape="1">
          <a:blip r:embed="rId5"/>
          <a:srcRect l="21300" t="11950" r="19493" b="20281"/>
          <a:stretch/>
        </p:blipFill>
        <p:spPr>
          <a:xfrm>
            <a:off x="6844937" y="3837309"/>
            <a:ext cx="5360125" cy="3020692"/>
          </a:xfrm>
          <a:prstGeom prst="rect">
            <a:avLst/>
          </a:prstGeom>
        </p:spPr>
      </p:pic>
      <p:pic>
        <p:nvPicPr>
          <p:cNvPr id="10" name="Picture 9"/>
          <p:cNvPicPr>
            <a:picLocks noChangeAspect="1"/>
          </p:cNvPicPr>
          <p:nvPr/>
        </p:nvPicPr>
        <p:blipFill rotWithShape="1">
          <a:blip r:embed="rId6"/>
          <a:srcRect l="29854" t="27768" r="29385" b="10624"/>
          <a:stretch/>
        </p:blipFill>
        <p:spPr>
          <a:xfrm>
            <a:off x="3268819" y="4052284"/>
            <a:ext cx="3576118" cy="2805716"/>
          </a:xfrm>
          <a:prstGeom prst="rect">
            <a:avLst/>
          </a:prstGeom>
        </p:spPr>
      </p:pic>
    </p:spTree>
    <p:extLst>
      <p:ext uri="{BB962C8B-B14F-4D97-AF65-F5344CB8AC3E}">
        <p14:creationId xmlns:p14="http://schemas.microsoft.com/office/powerpoint/2010/main" val="1122650329"/>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5" name="Picture 4"/>
          <p:cNvPicPr>
            <a:picLocks noChangeAspect="1"/>
          </p:cNvPicPr>
          <p:nvPr/>
        </p:nvPicPr>
        <p:blipFill rotWithShape="1">
          <a:blip r:embed="rId2"/>
          <a:srcRect l="35476" t="19911" r="35208" b="23660"/>
          <a:stretch/>
        </p:blipFill>
        <p:spPr>
          <a:xfrm>
            <a:off x="-1" y="-49738"/>
            <a:ext cx="4519750" cy="4344303"/>
          </a:xfrm>
          <a:prstGeom prst="rect">
            <a:avLst/>
          </a:prstGeom>
        </p:spPr>
      </p:pic>
      <p:pic>
        <p:nvPicPr>
          <p:cNvPr id="6" name="Picture 5"/>
          <p:cNvPicPr>
            <a:picLocks noChangeAspect="1"/>
          </p:cNvPicPr>
          <p:nvPr/>
        </p:nvPicPr>
        <p:blipFill rotWithShape="1">
          <a:blip r:embed="rId3"/>
          <a:srcRect l="34572" t="10803" r="34003" b="22790"/>
          <a:stretch/>
        </p:blipFill>
        <p:spPr>
          <a:xfrm>
            <a:off x="8155730" y="2014194"/>
            <a:ext cx="4088675" cy="4857733"/>
          </a:xfrm>
          <a:prstGeom prst="rect">
            <a:avLst/>
          </a:prstGeom>
        </p:spPr>
      </p:pic>
      <p:pic>
        <p:nvPicPr>
          <p:cNvPr id="8" name="Picture 7"/>
          <p:cNvPicPr>
            <a:picLocks noChangeAspect="1"/>
          </p:cNvPicPr>
          <p:nvPr/>
        </p:nvPicPr>
        <p:blipFill rotWithShape="1">
          <a:blip r:embed="rId4"/>
          <a:srcRect l="35677" t="8839" r="31092" b="31518"/>
          <a:stretch/>
        </p:blipFill>
        <p:spPr>
          <a:xfrm>
            <a:off x="-124096" y="3230555"/>
            <a:ext cx="3642360" cy="3675374"/>
          </a:xfrm>
          <a:prstGeom prst="rect">
            <a:avLst/>
          </a:prstGeom>
        </p:spPr>
      </p:pic>
      <p:pic>
        <p:nvPicPr>
          <p:cNvPr id="9" name="Picture 8"/>
          <p:cNvPicPr>
            <a:picLocks noChangeAspect="1"/>
          </p:cNvPicPr>
          <p:nvPr/>
        </p:nvPicPr>
        <p:blipFill rotWithShape="1">
          <a:blip r:embed="rId5"/>
          <a:srcRect l="26439" t="17767" r="27077" b="21518"/>
          <a:stretch/>
        </p:blipFill>
        <p:spPr>
          <a:xfrm>
            <a:off x="4519749" y="-49738"/>
            <a:ext cx="4629674" cy="2667430"/>
          </a:xfrm>
          <a:prstGeom prst="rect">
            <a:avLst/>
          </a:prstGeom>
        </p:spPr>
      </p:pic>
      <p:pic>
        <p:nvPicPr>
          <p:cNvPr id="4" name="Picture 3"/>
          <p:cNvPicPr>
            <a:picLocks noChangeAspect="1"/>
          </p:cNvPicPr>
          <p:nvPr/>
        </p:nvPicPr>
        <p:blipFill rotWithShape="1">
          <a:blip r:embed="rId6"/>
          <a:srcRect l="33568" t="43032" r="33803" b="12589"/>
          <a:stretch/>
        </p:blipFill>
        <p:spPr>
          <a:xfrm rot="5400000">
            <a:off x="5299780" y="2258065"/>
            <a:ext cx="3219686" cy="2462043"/>
          </a:xfrm>
          <a:prstGeom prst="rect">
            <a:avLst/>
          </a:prstGeom>
        </p:spPr>
      </p:pic>
      <p:pic>
        <p:nvPicPr>
          <p:cNvPr id="7" name="Picture 6"/>
          <p:cNvPicPr>
            <a:picLocks noChangeAspect="1"/>
          </p:cNvPicPr>
          <p:nvPr/>
        </p:nvPicPr>
        <p:blipFill rotWithShape="1">
          <a:blip r:embed="rId7"/>
          <a:srcRect l="38387" t="7053" r="43340" b="30447"/>
          <a:stretch/>
        </p:blipFill>
        <p:spPr>
          <a:xfrm>
            <a:off x="3433354" y="2333928"/>
            <a:ext cx="2377440" cy="4572001"/>
          </a:xfrm>
          <a:prstGeom prst="rect">
            <a:avLst/>
          </a:prstGeom>
        </p:spPr>
      </p:pic>
      <p:pic>
        <p:nvPicPr>
          <p:cNvPr id="11" name="Picture 10"/>
          <p:cNvPicPr>
            <a:picLocks noChangeAspect="1"/>
          </p:cNvPicPr>
          <p:nvPr/>
        </p:nvPicPr>
        <p:blipFill rotWithShape="1">
          <a:blip r:embed="rId6"/>
          <a:srcRect l="39450" t="7589" r="34185" b="51631"/>
          <a:stretch/>
        </p:blipFill>
        <p:spPr>
          <a:xfrm rot="5400000">
            <a:off x="5649561" y="4343371"/>
            <a:ext cx="2704103" cy="2351467"/>
          </a:xfrm>
          <a:prstGeom prst="rect">
            <a:avLst/>
          </a:prstGeom>
        </p:spPr>
      </p:pic>
      <p:pic>
        <p:nvPicPr>
          <p:cNvPr id="12" name="Picture 11"/>
          <p:cNvPicPr>
            <a:picLocks noChangeAspect="1"/>
          </p:cNvPicPr>
          <p:nvPr/>
        </p:nvPicPr>
        <p:blipFill rotWithShape="1">
          <a:blip r:embed="rId8"/>
          <a:srcRect l="24633" t="7590" r="49464" b="38481"/>
          <a:stretch/>
        </p:blipFill>
        <p:spPr>
          <a:xfrm>
            <a:off x="9149424" y="0"/>
            <a:ext cx="3034022" cy="2351784"/>
          </a:xfrm>
          <a:prstGeom prst="rect">
            <a:avLst/>
          </a:prstGeom>
        </p:spPr>
      </p:pic>
    </p:spTree>
    <p:extLst>
      <p:ext uri="{BB962C8B-B14F-4D97-AF65-F5344CB8AC3E}">
        <p14:creationId xmlns:p14="http://schemas.microsoft.com/office/powerpoint/2010/main" val="442674575"/>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4" name="Picture 3"/>
          <p:cNvPicPr>
            <a:picLocks noChangeAspect="1"/>
          </p:cNvPicPr>
          <p:nvPr/>
        </p:nvPicPr>
        <p:blipFill rotWithShape="1">
          <a:blip r:embed="rId2"/>
          <a:srcRect l="20098" t="29911" r="22474" b="25625"/>
          <a:stretch/>
        </p:blipFill>
        <p:spPr>
          <a:xfrm>
            <a:off x="-90303" y="0"/>
            <a:ext cx="12282302" cy="4857857"/>
          </a:xfrm>
          <a:prstGeom prst="rect">
            <a:avLst/>
          </a:prstGeom>
        </p:spPr>
      </p:pic>
      <p:pic>
        <p:nvPicPr>
          <p:cNvPr id="5" name="Picture 4"/>
          <p:cNvPicPr>
            <a:picLocks noChangeAspect="1"/>
          </p:cNvPicPr>
          <p:nvPr/>
        </p:nvPicPr>
        <p:blipFill rotWithShape="1">
          <a:blip r:embed="rId3"/>
          <a:srcRect l="21521" t="22411" r="20149" b="15982"/>
          <a:stretch/>
        </p:blipFill>
        <p:spPr>
          <a:xfrm>
            <a:off x="6758573" y="3631610"/>
            <a:ext cx="5433425" cy="3226389"/>
          </a:xfrm>
          <a:prstGeom prst="rect">
            <a:avLst/>
          </a:prstGeom>
        </p:spPr>
      </p:pic>
      <p:pic>
        <p:nvPicPr>
          <p:cNvPr id="7" name="Picture 6"/>
          <p:cNvPicPr>
            <a:picLocks noChangeAspect="1"/>
          </p:cNvPicPr>
          <p:nvPr/>
        </p:nvPicPr>
        <p:blipFill rotWithShape="1">
          <a:blip r:embed="rId4"/>
          <a:srcRect l="33769" t="27232" r="33200" b="16518"/>
          <a:stretch/>
        </p:blipFill>
        <p:spPr>
          <a:xfrm>
            <a:off x="-90304" y="3657600"/>
            <a:ext cx="3352385" cy="3209730"/>
          </a:xfrm>
          <a:prstGeom prst="rect">
            <a:avLst/>
          </a:prstGeom>
        </p:spPr>
      </p:pic>
      <p:pic>
        <p:nvPicPr>
          <p:cNvPr id="8" name="Picture 7"/>
          <p:cNvPicPr>
            <a:picLocks noChangeAspect="1"/>
          </p:cNvPicPr>
          <p:nvPr/>
        </p:nvPicPr>
        <p:blipFill rotWithShape="1">
          <a:blip r:embed="rId5"/>
          <a:srcRect l="34773" t="26309" r="33506" b="20811"/>
          <a:stretch/>
        </p:blipFill>
        <p:spPr>
          <a:xfrm>
            <a:off x="3262081" y="3568674"/>
            <a:ext cx="3496493" cy="3277124"/>
          </a:xfrm>
          <a:prstGeom prst="rect">
            <a:avLst/>
          </a:prstGeom>
        </p:spPr>
      </p:pic>
    </p:spTree>
    <p:extLst>
      <p:ext uri="{BB962C8B-B14F-4D97-AF65-F5344CB8AC3E}">
        <p14:creationId xmlns:p14="http://schemas.microsoft.com/office/powerpoint/2010/main" val="2696351254"/>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5400" b="1" dirty="0" smtClean="0">
                <a:latin typeface="Lucida Calligraphy" panose="03010101010101010101" pitchFamily="66" charset="0"/>
              </a:rPr>
              <a:t>Gabriella </a:t>
            </a:r>
            <a:endParaRPr lang="en-GB" sz="5400" b="1" dirty="0">
              <a:latin typeface="Lucida Calligraphy" panose="03010101010101010101" pitchFamily="66" charset="0"/>
            </a:endParaRPr>
          </a:p>
        </p:txBody>
      </p:sp>
      <p:sp>
        <p:nvSpPr>
          <p:cNvPr id="4" name="Content Placeholder 2"/>
          <p:cNvSpPr>
            <a:spLocks noGrp="1"/>
          </p:cNvSpPr>
          <p:nvPr>
            <p:ph idx="1"/>
          </p:nvPr>
        </p:nvSpPr>
        <p:spPr>
          <a:xfrm>
            <a:off x="5734594" y="1825625"/>
            <a:ext cx="5619205" cy="4351338"/>
          </a:xfrm>
        </p:spPr>
        <p:txBody>
          <a:bodyPr>
            <a:normAutofit/>
          </a:bodyPr>
          <a:lstStyle/>
          <a:p>
            <a:pPr marL="0" indent="0" algn="ctr">
              <a:buNone/>
            </a:pPr>
            <a:r>
              <a:rPr lang="en-GB" sz="2400" b="1" dirty="0" smtClean="0">
                <a:latin typeface="Lucida Calligraphy" panose="03010101010101010101" pitchFamily="66" charset="0"/>
              </a:rPr>
              <a:t>One of my fondest memories…</a:t>
            </a:r>
          </a:p>
          <a:p>
            <a:pPr marL="0" indent="0">
              <a:buNone/>
            </a:pPr>
            <a:endParaRPr lang="en-GB" sz="2400" b="1" dirty="0">
              <a:latin typeface="Lucida Calligraphy" panose="03010101010101010101" pitchFamily="66" charset="0"/>
            </a:endParaRPr>
          </a:p>
          <a:p>
            <a:pPr marL="0" indent="0" algn="ctr">
              <a:buNone/>
            </a:pPr>
            <a:r>
              <a:rPr lang="en-GB" sz="3200" b="1" dirty="0" smtClean="0">
                <a:latin typeface="Lucida Calligraphy" panose="03010101010101010101" pitchFamily="66" charset="0"/>
              </a:rPr>
              <a:t>Dance Club with Nicole – when we danced to The Greatest Showman. </a:t>
            </a:r>
          </a:p>
          <a:p>
            <a:pPr marL="0" indent="0" algn="ctr">
              <a:buNone/>
            </a:pPr>
            <a:r>
              <a:rPr lang="en-GB" sz="3200" b="1" dirty="0" smtClean="0">
                <a:latin typeface="Lucida Calligraphy" panose="03010101010101010101" pitchFamily="66" charset="0"/>
              </a:rPr>
              <a:t>I had the best time ever. </a:t>
            </a:r>
          </a:p>
          <a:p>
            <a:pPr marL="0" indent="0">
              <a:buNone/>
            </a:pPr>
            <a:endParaRPr lang="en-GB" sz="2400" b="1" dirty="0">
              <a:latin typeface="Lucida Calligraphy" panose="03010101010101010101" pitchFamily="66" charset="0"/>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5905"/>
          <a:stretch/>
        </p:blipFill>
        <p:spPr>
          <a:xfrm rot="5400000">
            <a:off x="1033804" y="2096081"/>
            <a:ext cx="4746000" cy="3767304"/>
          </a:xfrm>
          <a:prstGeom prst="rect">
            <a:avLst/>
          </a:prstGeom>
          <a:ln>
            <a:noFill/>
          </a:ln>
          <a:effectLst>
            <a:softEdge rad="112500"/>
          </a:effectLst>
        </p:spPr>
      </p:pic>
    </p:spTree>
    <p:extLst>
      <p:ext uri="{BB962C8B-B14F-4D97-AF65-F5344CB8AC3E}">
        <p14:creationId xmlns:p14="http://schemas.microsoft.com/office/powerpoint/2010/main" val="373776929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5400" b="1" dirty="0" err="1" smtClean="0">
                <a:latin typeface="Lucida Calligraphy" panose="03010101010101010101" pitchFamily="66" charset="0"/>
              </a:rPr>
              <a:t>Aadam</a:t>
            </a:r>
            <a:endParaRPr lang="en-GB" sz="5400" b="1" dirty="0">
              <a:latin typeface="Lucida Calligraphy" panose="03010101010101010101" pitchFamily="66" charset="0"/>
            </a:endParaRPr>
          </a:p>
        </p:txBody>
      </p:sp>
      <p:sp>
        <p:nvSpPr>
          <p:cNvPr id="4" name="Content Placeholder 2"/>
          <p:cNvSpPr>
            <a:spLocks noGrp="1"/>
          </p:cNvSpPr>
          <p:nvPr>
            <p:ph idx="1"/>
          </p:nvPr>
        </p:nvSpPr>
        <p:spPr>
          <a:xfrm>
            <a:off x="5734594" y="1825625"/>
            <a:ext cx="5619205" cy="4351338"/>
          </a:xfrm>
        </p:spPr>
        <p:txBody>
          <a:bodyPr>
            <a:normAutofit lnSpcReduction="10000"/>
          </a:bodyPr>
          <a:lstStyle/>
          <a:p>
            <a:pPr marL="0" indent="0" algn="ctr">
              <a:buNone/>
            </a:pPr>
            <a:r>
              <a:rPr lang="en-GB" sz="2400" b="1" dirty="0" smtClean="0">
                <a:latin typeface="Lucida Calligraphy" panose="03010101010101010101" pitchFamily="66" charset="0"/>
              </a:rPr>
              <a:t>One of my fondest memories…</a:t>
            </a:r>
          </a:p>
          <a:p>
            <a:pPr marL="0" indent="0">
              <a:buNone/>
            </a:pPr>
            <a:endParaRPr lang="en-GB" sz="2400" b="1" dirty="0">
              <a:latin typeface="Lucida Calligraphy" panose="03010101010101010101" pitchFamily="66" charset="0"/>
            </a:endParaRPr>
          </a:p>
          <a:p>
            <a:pPr marL="0" indent="0" algn="ctr">
              <a:buNone/>
            </a:pPr>
            <a:r>
              <a:rPr lang="en-GB" sz="3200" b="1" dirty="0" smtClean="0">
                <a:latin typeface="Lucida Calligraphy" panose="03010101010101010101" pitchFamily="66" charset="0"/>
              </a:rPr>
              <a:t>The day that all of the families joined together at school for a Dig for Victory event. </a:t>
            </a:r>
          </a:p>
          <a:p>
            <a:pPr marL="0" indent="0" algn="ctr">
              <a:buNone/>
            </a:pPr>
            <a:endParaRPr lang="en-GB" sz="2000" b="1" dirty="0" smtClean="0">
              <a:latin typeface="Lucida Calligraphy" panose="03010101010101010101" pitchFamily="66" charset="0"/>
            </a:endParaRPr>
          </a:p>
          <a:p>
            <a:pPr marL="0" indent="0" algn="ctr">
              <a:buNone/>
            </a:pPr>
            <a:r>
              <a:rPr lang="en-GB" sz="3200" b="1" dirty="0" smtClean="0">
                <a:latin typeface="Lucida Calligraphy" panose="03010101010101010101" pitchFamily="66" charset="0"/>
              </a:rPr>
              <a:t>We all worked together to plant lots of food. </a:t>
            </a:r>
          </a:p>
          <a:p>
            <a:pPr marL="0" indent="0">
              <a:buNone/>
            </a:pPr>
            <a:endParaRPr lang="en-GB" sz="2400" b="1" dirty="0">
              <a:latin typeface="Lucida Calligraphy" panose="03010101010101010101" pitchFamily="66" charset="0"/>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3809" t="2992" r="14476"/>
          <a:stretch/>
        </p:blipFill>
        <p:spPr>
          <a:xfrm rot="5400000">
            <a:off x="957840" y="1948208"/>
            <a:ext cx="4675861" cy="4146125"/>
          </a:xfrm>
          <a:prstGeom prst="rect">
            <a:avLst/>
          </a:prstGeom>
          <a:ln>
            <a:noFill/>
          </a:ln>
          <a:effectLst>
            <a:softEdge rad="112500"/>
          </a:effectLst>
        </p:spPr>
      </p:pic>
    </p:spTree>
    <p:extLst>
      <p:ext uri="{BB962C8B-B14F-4D97-AF65-F5344CB8AC3E}">
        <p14:creationId xmlns:p14="http://schemas.microsoft.com/office/powerpoint/2010/main" val="2655118691"/>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5400" b="1" dirty="0" smtClean="0">
                <a:latin typeface="Lucida Calligraphy" panose="03010101010101010101" pitchFamily="66" charset="0"/>
              </a:rPr>
              <a:t>Olivia</a:t>
            </a:r>
            <a:endParaRPr lang="en-GB" sz="5400" b="1" dirty="0">
              <a:latin typeface="Lucida Calligraphy" panose="03010101010101010101" pitchFamily="66" charset="0"/>
            </a:endParaRPr>
          </a:p>
        </p:txBody>
      </p:sp>
      <p:sp>
        <p:nvSpPr>
          <p:cNvPr id="4" name="Content Placeholder 2"/>
          <p:cNvSpPr>
            <a:spLocks noGrp="1"/>
          </p:cNvSpPr>
          <p:nvPr>
            <p:ph idx="1"/>
          </p:nvPr>
        </p:nvSpPr>
        <p:spPr>
          <a:xfrm>
            <a:off x="5734594" y="1825625"/>
            <a:ext cx="5619205" cy="4351338"/>
          </a:xfrm>
        </p:spPr>
        <p:txBody>
          <a:bodyPr>
            <a:normAutofit lnSpcReduction="10000"/>
          </a:bodyPr>
          <a:lstStyle/>
          <a:p>
            <a:pPr marL="0" indent="0" algn="ctr">
              <a:buNone/>
            </a:pPr>
            <a:r>
              <a:rPr lang="en-GB" sz="2400" b="1" dirty="0" smtClean="0">
                <a:latin typeface="Lucida Calligraphy" panose="03010101010101010101" pitchFamily="66" charset="0"/>
              </a:rPr>
              <a:t>One of my fondest memories…</a:t>
            </a:r>
          </a:p>
          <a:p>
            <a:pPr marL="0" indent="0">
              <a:buNone/>
            </a:pPr>
            <a:endParaRPr lang="en-GB" sz="2400" b="1" dirty="0">
              <a:latin typeface="Lucida Calligraphy" panose="03010101010101010101" pitchFamily="66" charset="0"/>
            </a:endParaRPr>
          </a:p>
          <a:p>
            <a:pPr marL="0" indent="0" algn="ctr">
              <a:buNone/>
            </a:pPr>
            <a:r>
              <a:rPr lang="en-GB" sz="2800" b="1" dirty="0" smtClean="0">
                <a:latin typeface="Lucida Calligraphy" panose="03010101010101010101" pitchFamily="66" charset="0"/>
              </a:rPr>
              <a:t>When I woke Dior up during the night at Towers so that she could pass me my pretzels. </a:t>
            </a:r>
            <a:r>
              <a:rPr lang="en-GB" sz="2800" b="1" dirty="0">
                <a:latin typeface="Lucida Calligraphy" panose="03010101010101010101" pitchFamily="66" charset="0"/>
              </a:rPr>
              <a:t/>
            </a:r>
            <a:br>
              <a:rPr lang="en-GB" sz="2800" b="1" dirty="0">
                <a:latin typeface="Lucida Calligraphy" panose="03010101010101010101" pitchFamily="66" charset="0"/>
              </a:rPr>
            </a:br>
            <a:r>
              <a:rPr lang="en-GB" sz="2800" b="1" dirty="0" smtClean="0">
                <a:latin typeface="Lucida Calligraphy" panose="03010101010101010101" pitchFamily="66" charset="0"/>
              </a:rPr>
              <a:t>She was not happy that I woke her up but it was so funny and we all laughed about it. </a:t>
            </a:r>
            <a:endParaRPr lang="en-GB" sz="3200" b="1" dirty="0" smtClean="0">
              <a:latin typeface="Lucida Calligraphy" panose="03010101010101010101" pitchFamily="66" charset="0"/>
            </a:endParaRPr>
          </a:p>
          <a:p>
            <a:pPr marL="0" indent="0">
              <a:buNone/>
            </a:pPr>
            <a:endParaRPr lang="en-GB" sz="2400" b="1" dirty="0">
              <a:latin typeface="Lucida Calligraphy" panose="03010101010101010101" pitchFamily="66" charset="0"/>
            </a:endParaRPr>
          </a:p>
          <a:p>
            <a:pPr marL="0" indent="0">
              <a:buNone/>
            </a:pPr>
            <a:endParaRPr lang="en-GB" sz="2800" b="1" dirty="0" smtClean="0">
              <a:latin typeface="Lucida Calligraphy" panose="03010101010101010101" pitchFamily="66" charset="0"/>
            </a:endParaRPr>
          </a:p>
          <a:p>
            <a:pPr marL="0" indent="0">
              <a:buNone/>
            </a:pPr>
            <a:endParaRPr lang="en-GB" sz="2400" b="1" dirty="0">
              <a:latin typeface="Lucida Calligraphy" panose="03010101010101010101" pitchFamily="66" charset="0"/>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6887"/>
          <a:stretch/>
        </p:blipFill>
        <p:spPr>
          <a:xfrm rot="5400000">
            <a:off x="793496" y="2093397"/>
            <a:ext cx="4787682" cy="3840480"/>
          </a:xfrm>
          <a:prstGeom prst="rect">
            <a:avLst/>
          </a:prstGeom>
          <a:ln>
            <a:noFill/>
          </a:ln>
          <a:effectLst>
            <a:softEdge rad="112500"/>
          </a:effectLst>
        </p:spPr>
      </p:pic>
    </p:spTree>
    <p:extLst>
      <p:ext uri="{BB962C8B-B14F-4D97-AF65-F5344CB8AC3E}">
        <p14:creationId xmlns:p14="http://schemas.microsoft.com/office/powerpoint/2010/main" val="2221914754"/>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5400" b="1" dirty="0" err="1" smtClean="0">
                <a:latin typeface="Lucida Calligraphy" panose="03010101010101010101" pitchFamily="66" charset="0"/>
              </a:rPr>
              <a:t>Zuza</a:t>
            </a:r>
            <a:endParaRPr lang="en-GB" sz="5400" b="1" dirty="0">
              <a:latin typeface="Lucida Calligraphy" panose="03010101010101010101" pitchFamily="66" charset="0"/>
            </a:endParaRPr>
          </a:p>
        </p:txBody>
      </p:sp>
      <p:sp>
        <p:nvSpPr>
          <p:cNvPr id="4" name="Content Placeholder 2"/>
          <p:cNvSpPr>
            <a:spLocks noGrp="1"/>
          </p:cNvSpPr>
          <p:nvPr>
            <p:ph idx="1"/>
          </p:nvPr>
        </p:nvSpPr>
        <p:spPr>
          <a:xfrm>
            <a:off x="5734594" y="1825625"/>
            <a:ext cx="5619205" cy="4351338"/>
          </a:xfrm>
        </p:spPr>
        <p:txBody>
          <a:bodyPr>
            <a:normAutofit/>
          </a:bodyPr>
          <a:lstStyle/>
          <a:p>
            <a:pPr marL="0" indent="0" algn="ctr">
              <a:buNone/>
            </a:pPr>
            <a:r>
              <a:rPr lang="en-GB" sz="2400" b="1" dirty="0" smtClean="0">
                <a:latin typeface="Lucida Calligraphy" panose="03010101010101010101" pitchFamily="66" charset="0"/>
              </a:rPr>
              <a:t>One of my fondest memories…</a:t>
            </a:r>
          </a:p>
          <a:p>
            <a:pPr marL="0" indent="0">
              <a:buNone/>
            </a:pPr>
            <a:endParaRPr lang="en-GB" sz="2400" b="1" dirty="0">
              <a:latin typeface="Lucida Calligraphy" panose="03010101010101010101" pitchFamily="66" charset="0"/>
            </a:endParaRPr>
          </a:p>
          <a:p>
            <a:pPr marL="0" indent="0" algn="ctr">
              <a:buNone/>
            </a:pPr>
            <a:r>
              <a:rPr lang="en-GB" sz="3200" b="1" dirty="0" smtClean="0">
                <a:latin typeface="Lucida Calligraphy" panose="03010101010101010101" pitchFamily="66" charset="0"/>
              </a:rPr>
              <a:t>Having P.E lessons where Miss Higgins showed us how to do gymnastics using the apparatus. </a:t>
            </a:r>
          </a:p>
          <a:p>
            <a:pPr marL="0" indent="0">
              <a:buNone/>
            </a:pPr>
            <a:endParaRPr lang="en-GB" sz="2400" b="1" dirty="0">
              <a:latin typeface="Lucida Calligraphy" panose="03010101010101010101" pitchFamily="66" charset="0"/>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r="8668"/>
          <a:stretch/>
        </p:blipFill>
        <p:spPr>
          <a:xfrm rot="5400000">
            <a:off x="959763" y="2117686"/>
            <a:ext cx="4664154" cy="3814354"/>
          </a:xfrm>
          <a:prstGeom prst="rect">
            <a:avLst/>
          </a:prstGeom>
          <a:ln>
            <a:noFill/>
          </a:ln>
          <a:effectLst>
            <a:softEdge rad="112500"/>
          </a:effectLst>
        </p:spPr>
      </p:pic>
    </p:spTree>
    <p:extLst>
      <p:ext uri="{BB962C8B-B14F-4D97-AF65-F5344CB8AC3E}">
        <p14:creationId xmlns:p14="http://schemas.microsoft.com/office/powerpoint/2010/main" val="50881541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454025"/>
            <a:ext cx="10058400" cy="1371600"/>
          </a:xfrm>
        </p:spPr>
        <p:txBody>
          <a:bodyPr>
            <a:normAutofit/>
          </a:bodyPr>
          <a:lstStyle/>
          <a:p>
            <a:r>
              <a:rPr lang="en-GB" sz="5400" b="1" dirty="0" smtClean="0">
                <a:latin typeface="Lucida Calligraphy" panose="03010101010101010101" pitchFamily="66" charset="0"/>
              </a:rPr>
              <a:t>Riley</a:t>
            </a:r>
            <a:endParaRPr lang="en-GB" sz="5400" b="1" dirty="0">
              <a:latin typeface="Lucida Calligraphy" panose="03010101010101010101" pitchFamily="66" charset="0"/>
            </a:endParaRPr>
          </a:p>
        </p:txBody>
      </p:sp>
      <p:sp>
        <p:nvSpPr>
          <p:cNvPr id="4" name="Content Placeholder 2"/>
          <p:cNvSpPr>
            <a:spLocks noGrp="1"/>
          </p:cNvSpPr>
          <p:nvPr>
            <p:ph idx="1"/>
          </p:nvPr>
        </p:nvSpPr>
        <p:spPr>
          <a:xfrm>
            <a:off x="5734594" y="1825625"/>
            <a:ext cx="5619205" cy="4351338"/>
          </a:xfrm>
        </p:spPr>
        <p:txBody>
          <a:bodyPr>
            <a:normAutofit/>
          </a:bodyPr>
          <a:lstStyle/>
          <a:p>
            <a:pPr marL="0" indent="0" algn="r">
              <a:buNone/>
            </a:pPr>
            <a:r>
              <a:rPr lang="en-GB" sz="2400" b="1" dirty="0" smtClean="0">
                <a:latin typeface="Lucida Calligraphy" panose="03010101010101010101" pitchFamily="66" charset="0"/>
              </a:rPr>
              <a:t>One of my fondest memories…</a:t>
            </a:r>
          </a:p>
          <a:p>
            <a:pPr marL="0" indent="0">
              <a:buNone/>
            </a:pPr>
            <a:endParaRPr lang="en-GB" sz="2400" b="1" dirty="0">
              <a:latin typeface="Lucida Calligraphy" panose="03010101010101010101" pitchFamily="66" charset="0"/>
            </a:endParaRPr>
          </a:p>
          <a:p>
            <a:pPr marL="0" indent="0" algn="ctr">
              <a:buNone/>
            </a:pPr>
            <a:r>
              <a:rPr lang="en-GB" sz="3200" b="1" dirty="0" smtClean="0">
                <a:latin typeface="Lucida Calligraphy" panose="03010101010101010101" pitchFamily="66" charset="0"/>
              </a:rPr>
              <a:t>The Polar Express Day in school at Christmas time. It was amazing. </a:t>
            </a:r>
            <a:endParaRPr lang="en-GB" sz="3600" b="1" dirty="0" smtClean="0">
              <a:latin typeface="Lucida Calligraphy" panose="03010101010101010101" pitchFamily="66" charset="0"/>
            </a:endParaRPr>
          </a:p>
          <a:p>
            <a:pPr marL="0" indent="0">
              <a:buNone/>
            </a:pPr>
            <a:endParaRPr lang="en-GB" sz="2400" b="1" dirty="0">
              <a:latin typeface="Lucida Calligraphy" panose="03010101010101010101" pitchFamily="66" charset="0"/>
            </a:endParaRPr>
          </a:p>
          <a:p>
            <a:pPr marL="0" indent="0">
              <a:buNone/>
            </a:pPr>
            <a:endParaRPr lang="en-GB" sz="2800" b="1" dirty="0" smtClean="0">
              <a:latin typeface="Lucida Calligraphy" panose="03010101010101010101" pitchFamily="66" charset="0"/>
            </a:endParaRPr>
          </a:p>
          <a:p>
            <a:pPr marL="0" indent="0">
              <a:buNone/>
            </a:pPr>
            <a:endParaRPr lang="en-GB" sz="2400" b="1" dirty="0">
              <a:latin typeface="Lucida Calligraphy" panose="03010101010101010101" pitchFamily="66" charset="0"/>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4762" t="1207"/>
          <a:stretch/>
        </p:blipFill>
        <p:spPr>
          <a:xfrm rot="5400000">
            <a:off x="699691" y="2028679"/>
            <a:ext cx="4923040" cy="3814354"/>
          </a:xfrm>
          <a:prstGeom prst="rect">
            <a:avLst/>
          </a:prstGeom>
          <a:ln>
            <a:noFill/>
          </a:ln>
          <a:effectLst>
            <a:softEdge rad="112500"/>
          </a:effectLst>
        </p:spPr>
      </p:pic>
    </p:spTree>
    <p:extLst>
      <p:ext uri="{BB962C8B-B14F-4D97-AF65-F5344CB8AC3E}">
        <p14:creationId xmlns:p14="http://schemas.microsoft.com/office/powerpoint/2010/main" val="3567567218"/>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5400" b="1" dirty="0" err="1" smtClean="0">
                <a:latin typeface="Lucida Calligraphy" panose="03010101010101010101" pitchFamily="66" charset="0"/>
              </a:rPr>
              <a:t>Alishba</a:t>
            </a:r>
            <a:endParaRPr lang="en-GB" sz="5400" b="1" dirty="0">
              <a:latin typeface="Lucida Calligraphy" panose="03010101010101010101" pitchFamily="66" charset="0"/>
            </a:endParaRPr>
          </a:p>
        </p:txBody>
      </p:sp>
      <p:sp>
        <p:nvSpPr>
          <p:cNvPr id="4" name="Content Placeholder 2"/>
          <p:cNvSpPr>
            <a:spLocks noGrp="1"/>
          </p:cNvSpPr>
          <p:nvPr>
            <p:ph idx="1"/>
          </p:nvPr>
        </p:nvSpPr>
        <p:spPr>
          <a:xfrm>
            <a:off x="5734594" y="1825625"/>
            <a:ext cx="5619205" cy="4351338"/>
          </a:xfrm>
        </p:spPr>
        <p:txBody>
          <a:bodyPr>
            <a:normAutofit/>
          </a:bodyPr>
          <a:lstStyle/>
          <a:p>
            <a:pPr marL="0" indent="0" algn="ctr">
              <a:buNone/>
            </a:pPr>
            <a:r>
              <a:rPr lang="en-GB" sz="2400" b="1" dirty="0" smtClean="0">
                <a:latin typeface="Lucida Calligraphy" panose="03010101010101010101" pitchFamily="66" charset="0"/>
              </a:rPr>
              <a:t>One of my fondest memories…</a:t>
            </a:r>
          </a:p>
          <a:p>
            <a:pPr marL="0" indent="0">
              <a:buNone/>
            </a:pPr>
            <a:endParaRPr lang="en-GB" sz="2400" b="1" dirty="0" smtClean="0">
              <a:latin typeface="Lucida Calligraphy" panose="03010101010101010101" pitchFamily="66" charset="0"/>
            </a:endParaRPr>
          </a:p>
          <a:p>
            <a:pPr marL="0" indent="0" algn="ctr">
              <a:buNone/>
            </a:pPr>
            <a:r>
              <a:rPr lang="en-GB" sz="2800" b="1" dirty="0" smtClean="0">
                <a:latin typeface="Lucida Calligraphy" panose="03010101010101010101" pitchFamily="66" charset="0"/>
              </a:rPr>
              <a:t>At Kingswood, when we were supposed to be asleep, we stayed up and played with our friends until really late but it was so much fun </a:t>
            </a:r>
            <a:r>
              <a:rPr lang="en-GB" sz="2800" b="1" dirty="0" smtClean="0">
                <a:latin typeface="Lucida Calligraphy" panose="03010101010101010101" pitchFamily="66" charset="0"/>
                <a:sym typeface="Wingdings" panose="05000000000000000000" pitchFamily="2" charset="2"/>
              </a:rPr>
              <a:t></a:t>
            </a:r>
            <a:endParaRPr lang="en-GB" sz="3200" b="1" dirty="0">
              <a:latin typeface="Lucida Calligraphy" panose="03010101010101010101" pitchFamily="66" charset="0"/>
            </a:endParaRPr>
          </a:p>
          <a:p>
            <a:pPr marL="0" indent="0" algn="ctr">
              <a:buNone/>
            </a:pPr>
            <a:endParaRPr lang="en-GB" sz="2800" b="1" dirty="0">
              <a:latin typeface="Lucida Calligraphy" panose="03010101010101010101" pitchFamily="66" charset="0"/>
            </a:endParaRPr>
          </a:p>
          <a:p>
            <a:pPr marL="0" indent="0">
              <a:buNone/>
            </a:pPr>
            <a:endParaRPr lang="en-GB" sz="2800" b="1" dirty="0" smtClean="0">
              <a:latin typeface="Lucida Calligraphy" panose="03010101010101010101" pitchFamily="66" charset="0"/>
            </a:endParaRPr>
          </a:p>
          <a:p>
            <a:pPr marL="0" indent="0">
              <a:buNone/>
            </a:pPr>
            <a:endParaRPr lang="en-GB" sz="2400" b="1" dirty="0">
              <a:latin typeface="Lucida Calligraphy" panose="03010101010101010101" pitchFamily="66" charset="0"/>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9524"/>
          <a:stretch/>
        </p:blipFill>
        <p:spPr>
          <a:xfrm rot="5400000">
            <a:off x="849602" y="2089541"/>
            <a:ext cx="4636279" cy="3827417"/>
          </a:xfrm>
          <a:prstGeom prst="rect">
            <a:avLst/>
          </a:prstGeom>
          <a:ln>
            <a:noFill/>
          </a:ln>
          <a:effectLst>
            <a:softEdge rad="112500"/>
          </a:effectLst>
        </p:spPr>
      </p:pic>
    </p:spTree>
    <p:extLst>
      <p:ext uri="{BB962C8B-B14F-4D97-AF65-F5344CB8AC3E}">
        <p14:creationId xmlns:p14="http://schemas.microsoft.com/office/powerpoint/2010/main" val="2624607435"/>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26B02"/>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6728D11B-929E-4324-91B0-4A4DA4CAC3DD}"/>
    </a:ext>
  </a:extLst>
</a:theme>
</file>

<file path=docProps/app.xml><?xml version="1.0" encoding="utf-8"?>
<Properties xmlns="http://schemas.openxmlformats.org/officeDocument/2006/extended-properties" xmlns:vt="http://schemas.openxmlformats.org/officeDocument/2006/docPropsVTypes">
  <Template>Savon</Template>
  <TotalTime>12126</TotalTime>
  <Words>729</Words>
  <Application>Microsoft Office PowerPoint</Application>
  <PresentationFormat>Widescreen</PresentationFormat>
  <Paragraphs>123</Paragraphs>
  <Slides>35</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Century Gothic</vt:lpstr>
      <vt:lpstr>Lucida Calligraphy</vt:lpstr>
      <vt:lpstr>Wingdings</vt:lpstr>
      <vt:lpstr>Savon</vt:lpstr>
      <vt:lpstr>Year 6 leavers 2020 </vt:lpstr>
      <vt:lpstr>Katleho </vt:lpstr>
      <vt:lpstr>Sammy</vt:lpstr>
      <vt:lpstr>Gabriella </vt:lpstr>
      <vt:lpstr>Aadam</vt:lpstr>
      <vt:lpstr>Olivia</vt:lpstr>
      <vt:lpstr>Zuza</vt:lpstr>
      <vt:lpstr>Riley</vt:lpstr>
      <vt:lpstr>Alishba</vt:lpstr>
      <vt:lpstr>Brian</vt:lpstr>
      <vt:lpstr>Ella</vt:lpstr>
      <vt:lpstr>Vicky</vt:lpstr>
      <vt:lpstr>Tyler</vt:lpstr>
      <vt:lpstr>Lyra</vt:lpstr>
      <vt:lpstr>Oskar</vt:lpstr>
      <vt:lpstr>Maja</vt:lpstr>
      <vt:lpstr>Michael</vt:lpstr>
      <vt:lpstr>Meta</vt:lpstr>
      <vt:lpstr>Ranita</vt:lpstr>
      <vt:lpstr>Adam</vt:lpstr>
      <vt:lpstr>Daria</vt:lpstr>
      <vt:lpstr>Angel</vt:lpstr>
      <vt:lpstr>Jakub</vt:lpstr>
      <vt:lpstr>Dior</vt:lpstr>
      <vt:lpstr>We will miss each and every one of you and the teachers will remember all of the memories made with you!  Be good, have fun, work hard and good luck at your new schools!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ITS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6 leavers 2020</dc:title>
  <dc:creator>EHiggins</dc:creator>
  <cp:lastModifiedBy>EHiggins</cp:lastModifiedBy>
  <cp:revision>55</cp:revision>
  <dcterms:created xsi:type="dcterms:W3CDTF">2020-06-08T10:58:59Z</dcterms:created>
  <dcterms:modified xsi:type="dcterms:W3CDTF">2020-06-22T08:00:57Z</dcterms:modified>
</cp:coreProperties>
</file>