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g3Ynf9TQlr25USOdrosizTXWz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07189c1ed_0_103:notes"/>
          <p:cNvSpPr txBox="1"/>
          <p:nvPr>
            <p:ph idx="1" type="body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b07189c1ed_0_103:notes"/>
          <p:cNvSpPr/>
          <p:nvPr>
            <p:ph idx="2" type="sldImg"/>
          </p:nvPr>
        </p:nvSpPr>
        <p:spPr>
          <a:xfrm>
            <a:off x="1359535" y="1240828"/>
            <a:ext cx="4078500" cy="335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07189c1ed_0_20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" name="Google Shape;111;g2b07189c1ed_0_202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b07189c1ed_0_202:notes"/>
          <p:cNvSpPr txBox="1"/>
          <p:nvPr>
            <p:ph idx="12" type="sldNum"/>
          </p:nvPr>
        </p:nvSpPr>
        <p:spPr>
          <a:xfrm>
            <a:off x="3852016" y="9430306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3261a4293_0_6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g2c3261a4293_0_6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c3261a4293_0_60:notes"/>
          <p:cNvSpPr txBox="1"/>
          <p:nvPr>
            <p:ph idx="12" type="sldNum"/>
          </p:nvPr>
        </p:nvSpPr>
        <p:spPr>
          <a:xfrm>
            <a:off x="3852016" y="9430306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07189c1ed_0_22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g2b07189c1ed_0_222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b07189c1ed_0_222:notes"/>
          <p:cNvSpPr txBox="1"/>
          <p:nvPr>
            <p:ph idx="12" type="sldNum"/>
          </p:nvPr>
        </p:nvSpPr>
        <p:spPr>
          <a:xfrm>
            <a:off x="3852016" y="9430306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3261a4293_0_1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g2c3261a4293_0_12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c3261a4293_0_12:notes"/>
          <p:cNvSpPr txBox="1"/>
          <p:nvPr>
            <p:ph idx="12" type="sldNum"/>
          </p:nvPr>
        </p:nvSpPr>
        <p:spPr>
          <a:xfrm>
            <a:off x="3852016" y="9430306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0352901f7_0_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g2d0352901f7_0_4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d0352901f7_0_4:notes"/>
          <p:cNvSpPr txBox="1"/>
          <p:nvPr>
            <p:ph idx="12" type="sldNum"/>
          </p:nvPr>
        </p:nvSpPr>
        <p:spPr>
          <a:xfrm>
            <a:off x="3852016" y="9430306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b07189c1ed_0_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b07189c1ed_0_113"/>
          <p:cNvSpPr txBox="1"/>
          <p:nvPr>
            <p:ph type="ctrTitle"/>
          </p:nvPr>
        </p:nvSpPr>
        <p:spPr>
          <a:xfrm>
            <a:off x="685800" y="4010025"/>
            <a:ext cx="61764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b07189c1ed_0_113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07189c1ed_0_175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b07189c1ed_0_175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g2b07189c1ed_0_175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g2b07189c1ed_0_17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b07189c1ed_0_17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b07189c1ed_0_17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g2b07189c1ed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b07189c1ed_0_175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07189c1ed_0_18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b07189c1ed_0_184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2b07189c1ed_0_18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2b07189c1ed_0_18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b07189c1ed_0_18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7189c1ed_0_19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b07189c1ed_0_190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2b07189c1ed_0_19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b07189c1ed_0_19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b07189c1ed_0_19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7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b07189c1ed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b07189c1ed_0_196"/>
          <p:cNvSpPr txBox="1"/>
          <p:nvPr>
            <p:ph type="title"/>
          </p:nvPr>
        </p:nvSpPr>
        <p:spPr>
          <a:xfrm>
            <a:off x="628650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01" name="Google Shape;101;g2b07189c1ed_0_19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63550" lvl="0" marL="457200" marR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2" name="Google Shape;102;g2b07189c1ed_0_196"/>
          <p:cNvCxnSpPr/>
          <p:nvPr/>
        </p:nvCxnSpPr>
        <p:spPr>
          <a:xfrm>
            <a:off x="628650" y="6176963"/>
            <a:ext cx="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g2b07189c1ed_0_196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0" wrap="square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2b07189c1ed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b07189c1ed_0_129"/>
          <p:cNvSpPr txBox="1"/>
          <p:nvPr>
            <p:ph type="ctrTitle"/>
          </p:nvPr>
        </p:nvSpPr>
        <p:spPr>
          <a:xfrm>
            <a:off x="685800" y="4010025"/>
            <a:ext cx="61764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b07189c1ed_0_129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b07189c1ed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b07189c1ed_0_117"/>
          <p:cNvSpPr txBox="1"/>
          <p:nvPr>
            <p:ph type="title"/>
          </p:nvPr>
        </p:nvSpPr>
        <p:spPr>
          <a:xfrm>
            <a:off x="628650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b07189c1ed_0_11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g2b07189c1ed_0_117"/>
          <p:cNvCxnSpPr/>
          <p:nvPr/>
        </p:nvCxnSpPr>
        <p:spPr>
          <a:xfrm>
            <a:off x="628650" y="6176963"/>
            <a:ext cx="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g2b07189c1ed_0_117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ligned Title and Content">
  <p:cSld name="Left Aligned 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07189c1ed_0_123"/>
          <p:cNvSpPr txBox="1"/>
          <p:nvPr>
            <p:ph type="title"/>
          </p:nvPr>
        </p:nvSpPr>
        <p:spPr>
          <a:xfrm>
            <a:off x="628650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2b07189c1ed_0_12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2" name="Google Shape;32;g2b07189c1ed_0_123"/>
          <p:cNvCxnSpPr/>
          <p:nvPr/>
        </p:nvCxnSpPr>
        <p:spPr>
          <a:xfrm>
            <a:off x="628650" y="6176963"/>
            <a:ext cx="0" cy="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g2b07189c1ed_0_123"/>
          <p:cNvSpPr txBox="1"/>
          <p:nvPr/>
        </p:nvSpPr>
        <p:spPr>
          <a:xfrm>
            <a:off x="628649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2b07189c1ed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2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b07189c1ed_0_133"/>
          <p:cNvSpPr txBox="1"/>
          <p:nvPr>
            <p:ph type="title"/>
          </p:nvPr>
        </p:nvSpPr>
        <p:spPr>
          <a:xfrm>
            <a:off x="628650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b07189c1ed_0_133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g2b07189c1ed_0_133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b07189c1ed_0_13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b07189c1ed_0_13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b07189c1ed_0_13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g2b07189c1ed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2b07189c1ed_0_133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07189c1ed_0_142"/>
          <p:cNvSpPr txBox="1"/>
          <p:nvPr>
            <p:ph type="title"/>
          </p:nvPr>
        </p:nvSpPr>
        <p:spPr>
          <a:xfrm>
            <a:off x="629841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b07189c1ed_0_142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g2b07189c1ed_0_142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2b07189c1ed_0_142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g2b07189c1ed_0_142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g2b07189c1ed_0_14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2b07189c1ed_0_14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b07189c1ed_0_14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g2b07189c1ed_0_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b07189c1ed_0_142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07189c1ed_0_153"/>
          <p:cNvSpPr txBox="1"/>
          <p:nvPr>
            <p:ph type="title"/>
          </p:nvPr>
        </p:nvSpPr>
        <p:spPr>
          <a:xfrm>
            <a:off x="628650" y="725490"/>
            <a:ext cx="7886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2b07189c1ed_0_1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b07189c1ed_0_1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b07189c1ed_0_1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g2b07189c1ed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b07189c1ed_0_153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07189c1ed_0_16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b07189c1ed_0_16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b07189c1ed_0_16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g2b07189c1ed_0_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b07189c1ed_0_160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07189c1ed_0_166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b07189c1ed_0_166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g2b07189c1ed_0_166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g2b07189c1ed_0_16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2b07189c1ed_0_16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b07189c1ed_0_16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g2b07189c1e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b07189c1ed_0_166"/>
          <p:cNvSpPr txBox="1"/>
          <p:nvPr/>
        </p:nvSpPr>
        <p:spPr>
          <a:xfrm>
            <a:off x="4995081" y="6116711"/>
            <a:ext cx="352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Outcomes Focused, Child Centred</a:t>
            </a:r>
            <a:endParaRPr b="1" i="0" sz="16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07189c1ed_0_10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C8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b07189c1ed_0_10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b07189c1ed_0_10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b07189c1ed_0_10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b07189c1ed_0_10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07189c1ed_0_103"/>
          <p:cNvSpPr txBox="1"/>
          <p:nvPr/>
        </p:nvSpPr>
        <p:spPr>
          <a:xfrm>
            <a:off x="569775" y="2579525"/>
            <a:ext cx="7635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constantly focus on standards </a:t>
            </a:r>
            <a:b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we understand that outcomes are paramount. </a:t>
            </a:r>
            <a:b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decision making is driven entirely by what is best for children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07189c1ed_0_202"/>
          <p:cNvSpPr txBox="1"/>
          <p:nvPr>
            <p:ph type="ctrTitle"/>
          </p:nvPr>
        </p:nvSpPr>
        <p:spPr>
          <a:xfrm>
            <a:off x="643650" y="3340950"/>
            <a:ext cx="78567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Our expectations.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3261a4293_0_60"/>
          <p:cNvSpPr txBox="1"/>
          <p:nvPr>
            <p:ph type="ctrTitle"/>
          </p:nvPr>
        </p:nvSpPr>
        <p:spPr>
          <a:xfrm>
            <a:off x="248650" y="2185850"/>
            <a:ext cx="7856700" cy="34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GB" sz="2800"/>
              <a:t>Having a uniform demonstrated that students are a member of the school community, Denton Community College has high expectations for how the uniform is worn.</a:t>
            </a:r>
            <a:endParaRPr b="0"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b07189c1ed_0_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25" y="2030671"/>
            <a:ext cx="1524200" cy="398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b07189c1ed_0_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4" y="2030687"/>
            <a:ext cx="1524200" cy="439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b07189c1ed_0_222"/>
          <p:cNvSpPr txBox="1"/>
          <p:nvPr>
            <p:ph type="ctrTitle"/>
          </p:nvPr>
        </p:nvSpPr>
        <p:spPr>
          <a:xfrm>
            <a:off x="72625" y="279725"/>
            <a:ext cx="7856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>
                <a:solidFill>
                  <a:schemeClr val="dk1"/>
                </a:solidFill>
              </a:rPr>
              <a:t>Uniform Expectations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ALL students are expected to wear FULL Uniform</a:t>
            </a:r>
            <a:br>
              <a:rPr lang="en-GB" sz="1600"/>
            </a:br>
            <a:r>
              <a:rPr lang="en-GB" sz="1600"/>
              <a:t>every day. Staff will check the quality of uniform on a </a:t>
            </a:r>
            <a:br>
              <a:rPr lang="en-GB" sz="1600"/>
            </a:br>
            <a:r>
              <a:rPr lang="en-GB" sz="1600"/>
              <a:t>daily basis. If there is a problem</a:t>
            </a:r>
            <a:r>
              <a:rPr lang="en-GB" sz="2000"/>
              <a:t> </a:t>
            </a:r>
            <a:r>
              <a:rPr lang="en-GB" sz="1600"/>
              <a:t>with your child’s uniform,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Please contact us as a matter of urgency to discuss. </a:t>
            </a:r>
            <a:endParaRPr sz="1600"/>
          </a:p>
        </p:txBody>
      </p:sp>
      <p:sp>
        <p:nvSpPr>
          <p:cNvPr id="129" name="Google Shape;129;g2b07189c1ed_0_222"/>
          <p:cNvSpPr txBox="1"/>
          <p:nvPr/>
        </p:nvSpPr>
        <p:spPr>
          <a:xfrm>
            <a:off x="1754925" y="3268775"/>
            <a:ext cx="21240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Purple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blazer with logo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b07189c1ed_0_222"/>
          <p:cNvSpPr txBox="1"/>
          <p:nvPr/>
        </p:nvSpPr>
        <p:spPr>
          <a:xfrm>
            <a:off x="1594575" y="2799450"/>
            <a:ext cx="24447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 shirt and </a:t>
            </a:r>
            <a:r>
              <a:rPr lang="en-GB">
                <a:solidFill>
                  <a:schemeClr val="lt1"/>
                </a:solidFill>
              </a:rPr>
              <a:t>college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b07189c1ed_0_222"/>
          <p:cNvSpPr txBox="1"/>
          <p:nvPr/>
        </p:nvSpPr>
        <p:spPr>
          <a:xfrm>
            <a:off x="1756025" y="6242150"/>
            <a:ext cx="27984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Grey 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v-neck jumper (optional)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b07189c1ed_0_222"/>
          <p:cNvSpPr txBox="1"/>
          <p:nvPr/>
        </p:nvSpPr>
        <p:spPr>
          <a:xfrm>
            <a:off x="1638225" y="3665475"/>
            <a:ext cx="22407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 Charcoal grey 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loose fitting plain trousers (No fashion trousers e.g. jeans / skinny fit / trousers tapered to the ankle)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b07189c1ed_0_222"/>
          <p:cNvSpPr txBox="1"/>
          <p:nvPr/>
        </p:nvSpPr>
        <p:spPr>
          <a:xfrm>
            <a:off x="1857075" y="5881025"/>
            <a:ext cx="1761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Plain black socks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g2b07189c1ed_0_222"/>
          <p:cNvCxnSpPr>
            <a:stCxn id="129" idx="1"/>
          </p:cNvCxnSpPr>
          <p:nvPr/>
        </p:nvCxnSpPr>
        <p:spPr>
          <a:xfrm rot="10800000">
            <a:off x="1324425" y="3453275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g2b07189c1ed_0_222"/>
          <p:cNvCxnSpPr/>
          <p:nvPr/>
        </p:nvCxnSpPr>
        <p:spPr>
          <a:xfrm>
            <a:off x="3778075" y="3451263"/>
            <a:ext cx="445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" name="Google Shape;136;g2b07189c1ed_0_222"/>
          <p:cNvCxnSpPr>
            <a:stCxn id="130" idx="1"/>
          </p:cNvCxnSpPr>
          <p:nvPr/>
        </p:nvCxnSpPr>
        <p:spPr>
          <a:xfrm flipH="1">
            <a:off x="814275" y="2983950"/>
            <a:ext cx="780300" cy="30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g2b07189c1ed_0_222"/>
          <p:cNvCxnSpPr/>
          <p:nvPr/>
        </p:nvCxnSpPr>
        <p:spPr>
          <a:xfrm flipH="1" rot="10800000">
            <a:off x="3835840" y="2958390"/>
            <a:ext cx="733800" cy="49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g2b07189c1ed_0_222"/>
          <p:cNvCxnSpPr/>
          <p:nvPr/>
        </p:nvCxnSpPr>
        <p:spPr>
          <a:xfrm>
            <a:off x="3754975" y="4742175"/>
            <a:ext cx="49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g2b07189c1ed_0_222"/>
          <p:cNvCxnSpPr/>
          <p:nvPr/>
        </p:nvCxnSpPr>
        <p:spPr>
          <a:xfrm rot="10800000">
            <a:off x="1125550" y="4942375"/>
            <a:ext cx="538200" cy="184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0" name="Google Shape;140;g2b07189c1ed_0_222"/>
          <p:cNvSpPr txBox="1"/>
          <p:nvPr/>
        </p:nvSpPr>
        <p:spPr>
          <a:xfrm>
            <a:off x="5403125" y="4742200"/>
            <a:ext cx="37365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LEATHER UPPER SCHOOL SHOES</a:t>
            </a:r>
            <a:b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(not boots) which are professional and business like will be acceptable. Please purchase leather shoes in one of these ACCEPTABLE STYLES - see photographs above which are available from local stores.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b07189c1ed_0_2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5746" y="2317600"/>
            <a:ext cx="2123972" cy="11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b07189c1ed_0_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5750" y="2205050"/>
            <a:ext cx="924170" cy="6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b07189c1ed_0_2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9418" y="3664343"/>
            <a:ext cx="2000316" cy="11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b07189c1ed_0_222"/>
          <p:cNvSpPr txBox="1"/>
          <p:nvPr/>
        </p:nvSpPr>
        <p:spPr>
          <a:xfrm>
            <a:off x="5519475" y="1948600"/>
            <a:ext cx="30189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ACCEPTABLE GIRLS</a:t>
            </a:r>
            <a:r>
              <a:rPr b="1" i="0" lang="en-GB" sz="1400" u="none" cap="none" strike="noStrike">
                <a:solidFill>
                  <a:srgbClr val="682C88"/>
                </a:solidFill>
                <a:latin typeface="Arial"/>
                <a:ea typeface="Arial"/>
                <a:cs typeface="Arial"/>
                <a:sym typeface="Arial"/>
              </a:rPr>
              <a:t> SHOES</a:t>
            </a:r>
            <a:endParaRPr b="1" i="0" sz="2800" u="none" cap="none" strike="noStrike">
              <a:solidFill>
                <a:srgbClr val="682C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b07189c1ed_0_222"/>
          <p:cNvSpPr txBox="1"/>
          <p:nvPr/>
        </p:nvSpPr>
        <p:spPr>
          <a:xfrm>
            <a:off x="5625750" y="3345388"/>
            <a:ext cx="30189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ACCEPTABLE BOYS SHOES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g2b07189c1ed_0_222"/>
          <p:cNvCxnSpPr/>
          <p:nvPr/>
        </p:nvCxnSpPr>
        <p:spPr>
          <a:xfrm flipH="1" rot="10800000">
            <a:off x="3545451" y="5495601"/>
            <a:ext cx="901500" cy="60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7" name="Google Shape;147;g2b07189c1ed_0_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0025" y="547200"/>
            <a:ext cx="830500" cy="11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b07189c1ed_0_222"/>
          <p:cNvSpPr txBox="1"/>
          <p:nvPr/>
        </p:nvSpPr>
        <p:spPr>
          <a:xfrm>
            <a:off x="1771125" y="4818800"/>
            <a:ext cx="20004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GB">
                <a:solidFill>
                  <a:schemeClr val="lt1"/>
                </a:solidFill>
              </a:rPr>
              <a:t>purple &amp; grey tartan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knee length skirt and plain black tights (at least 60 denier)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3261a4293_0_12"/>
          <p:cNvSpPr txBox="1"/>
          <p:nvPr>
            <p:ph type="ctrTitle"/>
          </p:nvPr>
        </p:nvSpPr>
        <p:spPr>
          <a:xfrm>
            <a:off x="747225" y="3340950"/>
            <a:ext cx="78567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5" name="Google Shape;155;g2c3261a4293_0_12"/>
          <p:cNvSpPr txBox="1"/>
          <p:nvPr>
            <p:ph type="ctrTitle"/>
          </p:nvPr>
        </p:nvSpPr>
        <p:spPr>
          <a:xfrm>
            <a:off x="0" y="978650"/>
            <a:ext cx="78567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GB" sz="2800"/>
              <a:t>What does NOT meet our uniform </a:t>
            </a:r>
            <a:br>
              <a:rPr b="0" lang="en-GB" sz="2800"/>
            </a:br>
            <a:r>
              <a:rPr b="0" lang="en-GB" sz="2800"/>
              <a:t>Expectations:</a:t>
            </a:r>
            <a:endParaRPr b="0" sz="28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Jewellery of any kind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Excessive make-up 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Large hair</a:t>
            </a:r>
            <a:r>
              <a:rPr b="0" lang="en-GB" sz="2300"/>
              <a:t> bows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Nail enhancements</a:t>
            </a:r>
            <a:br>
              <a:rPr b="0" lang="en-GB" sz="2300"/>
            </a:br>
            <a:r>
              <a:rPr b="0" lang="en-GB" sz="2300"/>
              <a:t>Including but not limited to; acrylic, BIAB, gel, varnish 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Extreme hair styles or colours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Extreme hair accessories</a:t>
            </a:r>
            <a:endParaRPr b="0" sz="2300"/>
          </a:p>
          <a:p>
            <a:pPr indent="-374650" lvl="0" marL="3657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lang="en-GB" sz="2300"/>
              <a:t>Outerwear inside the building, </a:t>
            </a:r>
            <a:br>
              <a:rPr b="0" lang="en-GB" sz="2300"/>
            </a:br>
            <a:r>
              <a:rPr b="0" lang="en-GB" sz="2300"/>
              <a:t>including but not limited to; coats, hats, scarves, gloves</a:t>
            </a:r>
            <a:endParaRPr b="0"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pic>
        <p:nvPicPr>
          <p:cNvPr id="156" name="Google Shape;156;g2c3261a429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00" y="1918621"/>
            <a:ext cx="1441950" cy="18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c3261a4293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137" y="3677063"/>
            <a:ext cx="1200125" cy="1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c3261a4293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550" y="3340949"/>
            <a:ext cx="1712900" cy="22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c3261a4293_0_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9925" y="5291625"/>
            <a:ext cx="11049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3261a4293_0_12"/>
          <p:cNvSpPr txBox="1"/>
          <p:nvPr/>
        </p:nvSpPr>
        <p:spPr>
          <a:xfrm>
            <a:off x="402875" y="6448975"/>
            <a:ext cx="2199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ACCEPTABLE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d0352901f7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713" y="2071900"/>
            <a:ext cx="3092462" cy="3267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d0352901f7_0_4"/>
          <p:cNvSpPr txBox="1"/>
          <p:nvPr>
            <p:ph type="ctrTitle"/>
          </p:nvPr>
        </p:nvSpPr>
        <p:spPr>
          <a:xfrm>
            <a:off x="88000" y="105900"/>
            <a:ext cx="7856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>
                <a:solidFill>
                  <a:schemeClr val="dk1"/>
                </a:solidFill>
              </a:rPr>
              <a:t>PE Kit</a:t>
            </a:r>
            <a:r>
              <a:rPr lang="en-GB">
                <a:solidFill>
                  <a:schemeClr val="dk1"/>
                </a:solidFill>
              </a:rPr>
              <a:t> Expectations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ALL students are expected to bring PE kit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for their PE lessons. PE Staff will check the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PE kit at the start of each lesson. 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1600"/>
              <a:t> </a:t>
            </a:r>
            <a:endParaRPr sz="1600"/>
          </a:p>
        </p:txBody>
      </p:sp>
      <p:sp>
        <p:nvSpPr>
          <p:cNvPr id="168" name="Google Shape;168;g2d0352901f7_0_4"/>
          <p:cNvSpPr txBox="1"/>
          <p:nvPr/>
        </p:nvSpPr>
        <p:spPr>
          <a:xfrm>
            <a:off x="6307000" y="2070025"/>
            <a:ext cx="17616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Black </a:t>
            </a:r>
            <a:r>
              <a:rPr lang="en-GB">
                <a:solidFill>
                  <a:schemeClr val="lt1"/>
                </a:solidFill>
              </a:rPr>
              <a:t>hoodie</a:t>
            </a:r>
            <a:r>
              <a:rPr lang="en-GB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with the college logo, </a:t>
            </a:r>
            <a:r>
              <a:rPr lang="en-GB">
                <a:solidFill>
                  <a:schemeClr val="lt1"/>
                </a:solidFill>
              </a:rPr>
              <a:t>plain</a:t>
            </a:r>
            <a:r>
              <a:rPr lang="en-GB">
                <a:solidFill>
                  <a:schemeClr val="lt1"/>
                </a:solidFill>
              </a:rPr>
              <a:t> black is also acceptable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d0352901f7_0_4"/>
          <p:cNvSpPr txBox="1"/>
          <p:nvPr/>
        </p:nvSpPr>
        <p:spPr>
          <a:xfrm>
            <a:off x="2486425" y="5837575"/>
            <a:ext cx="24447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Black short with the college logo, plain black shorts are also appropriate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d0352901f7_0_4"/>
          <p:cNvSpPr txBox="1"/>
          <p:nvPr/>
        </p:nvSpPr>
        <p:spPr>
          <a:xfrm>
            <a:off x="5196075" y="5323425"/>
            <a:ext cx="27984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Black tracksuit bottoms with the college logo, plain black are also </a:t>
            </a:r>
            <a:r>
              <a:rPr lang="en-GB">
                <a:solidFill>
                  <a:schemeClr val="lt1"/>
                </a:solidFill>
              </a:rPr>
              <a:t>appropriate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d0352901f7_0_4"/>
          <p:cNvSpPr txBox="1"/>
          <p:nvPr/>
        </p:nvSpPr>
        <p:spPr>
          <a:xfrm>
            <a:off x="172200" y="2073700"/>
            <a:ext cx="2606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Denton Community College PE t-shirt, plain black t-shirts are also acceptable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d0352901f7_0_4"/>
          <p:cNvSpPr txBox="1"/>
          <p:nvPr/>
        </p:nvSpPr>
        <p:spPr>
          <a:xfrm>
            <a:off x="295227" y="4742175"/>
            <a:ext cx="21240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Sports trainers, any brand and colour are acceptable. Canvas skate shoes (converse/vans) are not recommended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d0352901f7_0_4"/>
          <p:cNvSpPr txBox="1"/>
          <p:nvPr/>
        </p:nvSpPr>
        <p:spPr>
          <a:xfrm>
            <a:off x="295225" y="3428988"/>
            <a:ext cx="1761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Plain black socks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2d0352901f7_0_4"/>
          <p:cNvCxnSpPr/>
          <p:nvPr/>
        </p:nvCxnSpPr>
        <p:spPr>
          <a:xfrm rot="10800000">
            <a:off x="5400575" y="4203900"/>
            <a:ext cx="537900" cy="1260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75" name="Google Shape;175;g2d0352901f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025" y="547200"/>
            <a:ext cx="830500" cy="113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2d0352901f7_0_4"/>
          <p:cNvCxnSpPr/>
          <p:nvPr/>
        </p:nvCxnSpPr>
        <p:spPr>
          <a:xfrm>
            <a:off x="2701700" y="2436413"/>
            <a:ext cx="438300" cy="552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g2d0352901f7_0_4"/>
          <p:cNvCxnSpPr/>
          <p:nvPr/>
        </p:nvCxnSpPr>
        <p:spPr>
          <a:xfrm>
            <a:off x="1879000" y="3613500"/>
            <a:ext cx="1383900" cy="590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g2d0352901f7_0_4"/>
          <p:cNvCxnSpPr/>
          <p:nvPr/>
        </p:nvCxnSpPr>
        <p:spPr>
          <a:xfrm flipH="1" rot="10800000">
            <a:off x="3778075" y="3804200"/>
            <a:ext cx="822600" cy="1992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g2d0352901f7_0_4"/>
          <p:cNvCxnSpPr/>
          <p:nvPr/>
        </p:nvCxnSpPr>
        <p:spPr>
          <a:xfrm flipH="1" rot="10800000">
            <a:off x="2582950" y="5111300"/>
            <a:ext cx="849000" cy="31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80" name="Google Shape;180;g2d0352901f7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6375" y="3193390"/>
            <a:ext cx="1608301" cy="2140886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1" name="Google Shape;181;g2d0352901f7_0_4"/>
          <p:cNvCxnSpPr/>
          <p:nvPr/>
        </p:nvCxnSpPr>
        <p:spPr>
          <a:xfrm flipH="1">
            <a:off x="7122450" y="3047700"/>
            <a:ext cx="214800" cy="94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2011-05-15T12:13:50Z</dcterms:created>
  <dc:creator>kateandpaul29</dc:creator>
</cp:coreProperties>
</file>