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1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8"/>
  </p:notesMasterIdLst>
  <p:sldIdLst>
    <p:sldId id="296" r:id="rId11"/>
    <p:sldId id="297" r:id="rId12"/>
    <p:sldId id="298" r:id="rId13"/>
    <p:sldId id="312" r:id="rId14"/>
    <p:sldId id="299" r:id="rId15"/>
    <p:sldId id="300" r:id="rId16"/>
    <p:sldId id="313" r:id="rId17"/>
    <p:sldId id="311" r:id="rId18"/>
    <p:sldId id="301" r:id="rId19"/>
    <p:sldId id="304" r:id="rId20"/>
    <p:sldId id="307" r:id="rId21"/>
    <p:sldId id="314" r:id="rId22"/>
    <p:sldId id="308" r:id="rId23"/>
    <p:sldId id="315" r:id="rId24"/>
    <p:sldId id="317" r:id="rId25"/>
    <p:sldId id="316" r:id="rId26"/>
    <p:sldId id="318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4" d="100"/>
          <a:sy n="74" d="100"/>
        </p:scale>
        <p:origin x="13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notesMaster" Target="notesMasters/notesMaster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presProps" Target="presProps.xml"/><Relationship Id="rId8" Type="http://schemas.openxmlformats.org/officeDocument/2006/relationships/slideMaster" Target="slideMasters/slideMaster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01/03/2021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01/03/2021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9668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1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7.png"/><Relationship Id="rId5" Type="http://schemas.openxmlformats.org/officeDocument/2006/relationships/image" Target="../media/image14.png"/><Relationship Id="rId4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4.png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17.png"/><Relationship Id="rId5" Type="http://schemas.microsoft.com/office/2007/relationships/hdphoto" Target="../media/hdphoto2.wdp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0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19.png"/><Relationship Id="rId5" Type="http://schemas.openxmlformats.org/officeDocument/2006/relationships/image" Target="../media/image14.pn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6" Type="http://schemas.microsoft.com/office/2007/relationships/hdphoto" Target="../media/hdphoto2.wdp"/><Relationship Id="rId5" Type="http://schemas.openxmlformats.org/officeDocument/2006/relationships/image" Target="../media/image11.png"/><Relationship Id="rId4" Type="http://schemas.microsoft.com/office/2007/relationships/hdphoto" Target="../media/hdphoto1.wdp"/><Relationship Id="rId9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Relationship Id="rId6" Type="http://schemas.openxmlformats.org/officeDocument/2006/relationships/image" Target="../media/image22.png"/><Relationship Id="rId5" Type="http://schemas.openxmlformats.org/officeDocument/2006/relationships/image" Target="../media/image14.png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0.png"/><Relationship Id="rId7" Type="http://schemas.microsoft.com/office/2007/relationships/hdphoto" Target="../media/hdphoto2.wdp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Relationship Id="rId6" Type="http://schemas.openxmlformats.org/officeDocument/2006/relationships/image" Target="../media/image11.png"/><Relationship Id="rId5" Type="http://schemas.openxmlformats.org/officeDocument/2006/relationships/image" Target="../media/image14.png"/><Relationship Id="rId10" Type="http://schemas.microsoft.com/office/2007/relationships/hdphoto" Target="../media/hdphoto5.wdp"/><Relationship Id="rId4" Type="http://schemas.microsoft.com/office/2007/relationships/hdphoto" Target="../media/hdphoto1.wdp"/><Relationship Id="rId9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5" Type="http://schemas.microsoft.com/office/2007/relationships/hdphoto" Target="../media/hdphoto1.wdp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0.png"/><Relationship Id="rId7" Type="http://schemas.microsoft.com/office/2007/relationships/hdphoto" Target="../media/hdphoto3.wdp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microsoft.com/office/2007/relationships/hdphoto" Target="../media/hdphoto1.wdp"/><Relationship Id="rId9" Type="http://schemas.microsoft.com/office/2007/relationships/hdphoto" Target="../media/hdphoto4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897" y="2282509"/>
            <a:ext cx="6523285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37116" y1="85714" x2="37116" y2="85714"/>
                        <a14:backgroundMark x1="17494" y1="95681" x2="17494" y2="95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25100" y="1631120"/>
            <a:ext cx="5107161" cy="36341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46656" y="1316270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What does the scale tell you?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99775">
            <a:off x="2406611" y="1849286"/>
            <a:ext cx="1278414" cy="12384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54494">
            <a:off x="5725874" y="3206849"/>
            <a:ext cx="1013155" cy="98149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56270" y="4733411"/>
            <a:ext cx="6605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        is </a:t>
            </a: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heavier than </a:t>
            </a:r>
            <a:r>
              <a:rPr lang="en-GB" sz="3200" dirty="0">
                <a:latin typeface="Comic Sans MS" panose="030F0702030302020204" pitchFamily="66" charset="0"/>
              </a:rPr>
              <a:t>the  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11523">
            <a:off x="698874" y="3442656"/>
            <a:ext cx="1466178" cy="142036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54494">
            <a:off x="2280266" y="4434431"/>
            <a:ext cx="1013155" cy="98149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99775">
            <a:off x="6847139" y="4359012"/>
            <a:ext cx="1278414" cy="123846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7580" y="5459069"/>
            <a:ext cx="6605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        is </a:t>
            </a: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lighter than </a:t>
            </a:r>
            <a:r>
              <a:rPr lang="en-GB" sz="3200" dirty="0">
                <a:latin typeface="Comic Sans MS" panose="030F0702030302020204" pitchFamily="66" charset="0"/>
              </a:rPr>
              <a:t>the 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37116" y1="85714" x2="37116" y2="85714"/>
                        <a14:backgroundMark x1="17494" y1="95681" x2="17494" y2="95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100" y="1631120"/>
            <a:ext cx="5107161" cy="363417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788048">
            <a:off x="5377537" y="1935151"/>
            <a:ext cx="1278414" cy="12384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337793">
            <a:off x="1840888" y="2636953"/>
            <a:ext cx="2058537" cy="199420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509483">
            <a:off x="839729" y="554886"/>
            <a:ext cx="1013155" cy="98149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75668">
            <a:off x="2409181" y="5156424"/>
            <a:ext cx="1077108" cy="104344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337793">
            <a:off x="6814783" y="4955184"/>
            <a:ext cx="1249023" cy="120999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246656" y="1316270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What does the scale tell you?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296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67" b="89701" l="6383" r="95745">
                        <a14:backgroundMark x1="29314" y1="36545" x2="29314" y2="36545"/>
                        <a14:backgroundMark x1="30733" y1="5316" x2="30733" y2="531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515" y="1584811"/>
            <a:ext cx="5172239" cy="368048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9888" y="5044657"/>
            <a:ext cx="750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        has </a:t>
            </a: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the same </a:t>
            </a:r>
            <a:r>
              <a:rPr lang="en-GB" sz="3200" dirty="0">
                <a:latin typeface="Comic Sans MS" panose="030F0702030302020204" pitchFamily="66" charset="0"/>
              </a:rPr>
              <a:t>mass as the  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3261815" y="5044657"/>
            <a:ext cx="1842448" cy="58477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694168">
            <a:off x="5008219" y="2183360"/>
            <a:ext cx="2058537" cy="19942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732707">
            <a:off x="2237772" y="2453502"/>
            <a:ext cx="1353526" cy="131122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161178">
            <a:off x="588723" y="3589262"/>
            <a:ext cx="1278414" cy="123846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694168">
            <a:off x="6849048" y="4609477"/>
            <a:ext cx="1561932" cy="151312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732707">
            <a:off x="1601592" y="4740544"/>
            <a:ext cx="1026999" cy="99490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246656" y="1316270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What does the scale tell you?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881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question 3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923779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67" b="89701" l="6383" r="95745">
                        <a14:backgroundMark x1="29314" y1="36545" x2="29314" y2="36545"/>
                        <a14:backgroundMark x1="30733" y1="5316" x2="30733" y2="531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603" y="1584811"/>
            <a:ext cx="5172239" cy="368048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37116" y1="85714" x2="37116" y2="85714"/>
                        <a14:backgroundMark x1="17494" y1="95681" x2="17494" y2="95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50190" y="1617481"/>
            <a:ext cx="5107161" cy="36341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140047" y="485715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What do you think?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4254" y="4733411"/>
            <a:ext cx="6605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            is </a:t>
            </a: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heavier than </a:t>
            </a:r>
            <a:r>
              <a:rPr lang="en-GB" sz="3200" dirty="0">
                <a:latin typeface="Comic Sans MS" panose="030F0702030302020204" pitchFamily="66" charset="0"/>
              </a:rPr>
              <a:t>the  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6996" flipH="1">
            <a:off x="2127130" y="1411835"/>
            <a:ext cx="1291465" cy="163008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63741" y="3238111"/>
            <a:ext cx="1291465" cy="163008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31386" y="2797242"/>
            <a:ext cx="2292544" cy="166517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69210" flipH="1">
            <a:off x="4602698" y="2349679"/>
            <a:ext cx="2292544" cy="166517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8562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60000" y="6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22222E-6 L 0.67552 0.1118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767" y="5579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60000" y="6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333E-6 L -0.4882 0.1569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10" y="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67" b="89701" l="6383" r="95745">
                        <a14:backgroundMark x1="29314" y1="36545" x2="29314" y2="36545"/>
                        <a14:backgroundMark x1="30733" y1="5316" x2="30733" y2="531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515" y="1584811"/>
            <a:ext cx="5172239" cy="368048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9888" y="5044657"/>
            <a:ext cx="750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        has </a:t>
            </a: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the same </a:t>
            </a:r>
            <a:r>
              <a:rPr lang="en-GB" sz="3200" dirty="0">
                <a:latin typeface="Comic Sans MS" panose="030F0702030302020204" pitchFamily="66" charset="0"/>
              </a:rPr>
              <a:t>mass as the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140047" y="485715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What do you think?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586" y="3177520"/>
            <a:ext cx="1141382" cy="13919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360" y="2851475"/>
            <a:ext cx="1832057" cy="209009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1392" y="1922805"/>
            <a:ext cx="1141382" cy="139192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363" y="1767386"/>
            <a:ext cx="1832057" cy="209009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5514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44444E-6 L 0.04549 0.1997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4" y="9977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81481E-6 L 0.02934 0.2067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" y="10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67" b="89701" l="6383" r="95745">
                        <a14:backgroundMark x1="29314" y1="36545" x2="29314" y2="36545"/>
                        <a14:backgroundMark x1="30733" y1="5316" x2="30733" y2="531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515" y="1584811"/>
            <a:ext cx="5172239" cy="368048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6235" y="5459069"/>
            <a:ext cx="6605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            is </a:t>
            </a: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lighter than </a:t>
            </a:r>
            <a:r>
              <a:rPr lang="en-GB" sz="3200" dirty="0">
                <a:latin typeface="Comic Sans MS" panose="030F0702030302020204" pitchFamily="66" charset="0"/>
              </a:rPr>
              <a:t>the 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backgroundMark x1="37116" y1="85714" x2="37116" y2="85714"/>
                        <a14:backgroundMark x1="17494" y1="95681" x2="17494" y2="95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391" y="1613949"/>
            <a:ext cx="5107161" cy="363417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38125">
            <a:off x="2325692" y="2975798"/>
            <a:ext cx="1399533" cy="104169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570" y="3557443"/>
            <a:ext cx="1399533" cy="104169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5137" r="94521">
                        <a14:backgroundMark x1="24315" y1="36087" x2="24315" y2="36087"/>
                        <a14:backgroundMark x1="25342" y1="6087" x2="25342" y2="608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19544">
            <a:off x="6304523" y="3363772"/>
            <a:ext cx="2040006" cy="160685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5137" r="94521">
                        <a14:backgroundMark x1="24315" y1="36087" x2="24315" y2="36087"/>
                        <a14:backgroundMark x1="25342" y1="6087" x2="25342" y2="608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99507">
            <a:off x="4709739" y="1675900"/>
            <a:ext cx="2040006" cy="1606854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-140047" y="485715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What do you think?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742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07407E-6 L 0.63299 0.2331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49" y="11644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11111E-6 L -0.51059 0.2201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38" y="10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question 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96774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1) How do you spell 11 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2) What number comes next? 48, 49, __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3) What is this called?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4) What is this called?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668" y="2793727"/>
            <a:ext cx="626025" cy="6260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67" b="89701" l="6383" r="95745">
                        <a14:backgroundMark x1="29314" y1="36545" x2="29314" y2="36545"/>
                        <a14:backgroundMark x1="30733" y1="5316" x2="30733" y2="531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717" y="3228843"/>
            <a:ext cx="2633690" cy="1874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1) How do you spell 11 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2) What number comes next? 48, 49, __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3) What is this called?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4) What is this called?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61438" y="1604761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50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89610" y="334776"/>
            <a:ext cx="2137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eleven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668" y="2793727"/>
            <a:ext cx="626025" cy="6260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967" b="89701" l="6383" r="95745">
                        <a14:backgroundMark x1="29314" y1="36545" x2="29314" y2="36545"/>
                        <a14:backgroundMark x1="30733" y1="5316" x2="30733" y2="531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717" y="3228843"/>
            <a:ext cx="2633690" cy="187409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03092" y="2874746"/>
            <a:ext cx="2137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cube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3192" y="4783574"/>
            <a:ext cx="2773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Balance scale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236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37116" y1="85714" x2="37116" y2="85714"/>
                        <a14:backgroundMark x1="17494" y1="95681" x2="17494" y2="95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38587" y="1821556"/>
            <a:ext cx="5393675" cy="383805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64174" y="791750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Which case is heavier?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93412">
            <a:off x="2079517" y="1273604"/>
            <a:ext cx="2562225" cy="20859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5484">
            <a:off x="4743797" y="2365830"/>
            <a:ext cx="2562225" cy="20859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60829" y="5148722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  is heavier than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413" y="4930489"/>
            <a:ext cx="1184891" cy="9646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687" y="4879731"/>
            <a:ext cx="1184891" cy="96465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37116" y1="85714" x2="37116" y2="85714"/>
                        <a14:backgroundMark x1="17494" y1="95681" x2="17494" y2="95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38587" y="1821556"/>
            <a:ext cx="5393675" cy="383805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64174" y="791750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Which case is lighter?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93412">
            <a:off x="2079517" y="1273604"/>
            <a:ext cx="2562225" cy="20859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5484">
            <a:off x="4743797" y="2365830"/>
            <a:ext cx="2562225" cy="20859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60829" y="5148722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  is lighter than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789" y="4925142"/>
            <a:ext cx="1184891" cy="9646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796" y="4958783"/>
            <a:ext cx="1184891" cy="96465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8179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4174" y="1218871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When the scale is balanced…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67" b="89701" l="6383" r="95745">
                        <a14:backgroundMark x1="29314" y1="36545" x2="29314" y2="36545"/>
                        <a14:backgroundMark x1="30733" y1="5316" x2="30733" y2="531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022" y="1414995"/>
            <a:ext cx="4940491" cy="35155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32034" y="350857"/>
            <a:ext cx="747045" cy="7470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94553" y="493546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644" b="93501" l="1534" r="100000">
                        <a14:backgroundMark x1="14417" y1="24109" x2="14417" y2="24109"/>
                        <a14:backgroundMark x1="27147" y1="419" x2="27147" y2="4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343" y="2255943"/>
            <a:ext cx="1180428" cy="8635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9980" b="93613" l="9924" r="89885">
                        <a14:backgroundMark x1="16412" y1="16567" x2="16412" y2="16567"/>
                        <a14:backgroundMark x1="27099" y1="4790" x2="27099" y2="479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07410">
            <a:off x="5266813" y="1978266"/>
            <a:ext cx="1359870" cy="13001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59245" y="4838604"/>
            <a:ext cx="65463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 objects have the same mass.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579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questions 1 and 2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|13.3|7.7|12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|9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6|1.6|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6|1.8|4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9|3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4|4.7|4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1|1.8|8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3|6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1|4.2|3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522d4c35-b548-4432-90ae-af4376e1c4b4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8770</TotalTime>
  <Words>224</Words>
  <Application>Microsoft Office PowerPoint</Application>
  <PresentationFormat>On-screen Show (4:3)</PresentationFormat>
  <Paragraphs>52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</vt:lpstr>
      <vt:lpstr>Calibri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and 2 on the worksheet</vt:lpstr>
      <vt:lpstr>PowerPoint Presentation</vt:lpstr>
      <vt:lpstr>PowerPoint Presentation</vt:lpstr>
      <vt:lpstr>PowerPoint Presentation</vt:lpstr>
      <vt:lpstr>Have a go at question 3 on the worksheet</vt:lpstr>
      <vt:lpstr>PowerPoint Presentation</vt:lpstr>
      <vt:lpstr>PowerPoint Presentation</vt:lpstr>
      <vt:lpstr>PowerPoint Presentation</vt:lpstr>
      <vt:lpstr>Have a go at question 4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Sarah Wicks</cp:lastModifiedBy>
  <cp:revision>230</cp:revision>
  <dcterms:created xsi:type="dcterms:W3CDTF">2019-07-05T11:02:13Z</dcterms:created>
  <dcterms:modified xsi:type="dcterms:W3CDTF">2021-03-01T13:35:46Z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