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1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392A-6A4D-443B-8B5B-F2B0465D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79400-6B30-440A-8D9C-21E0F2069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DFFCB-2A80-4087-9482-B3D9370B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0D086-AF96-4D88-AAB4-D24E452B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0BDEC-1E9E-4DD6-91D4-396BD4E0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5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C516-2955-4EA6-9C0D-9E97C277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6E30E-7322-4C7A-A2AB-A489B290C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5859B-74EF-4CA2-8724-722B9E62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84CF3-0B7A-447F-89A8-96FCEF69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07EBF-4690-47E3-B479-DA3D7BC7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13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3B86CB-E069-4514-9B46-436E7539D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66206-E739-400C-BAF0-7F8449846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5C230-7762-4AE4-A408-ED1B901F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B0D80-51E4-4BE0-A992-9B10EBEB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F5B21-1857-4E4C-BAE3-A5EFB178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4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3E2A-5000-4FAC-828A-C2595B2A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CE8A8-D8E9-4F09-B632-E71A057AA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DEA2-82CB-43F5-8F36-195A6E18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0A919-4CBE-4661-9B3E-FC78863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5734-196F-4D41-9D28-9E6C870E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7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E327-409A-4E01-A873-B9FBFDD8D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E598D-AFFF-49FF-A4F4-6100B14C4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3FDE-BCB6-4CCE-9093-5D0B3C8F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8ED92-DE47-427D-A4E0-78A2D734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88844-E2E0-4346-994F-B8167DDB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3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8BEF9-9D40-4C8D-B022-9A3ED4E7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FCAB-6CC1-4EAB-B3D3-043429461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E8D21-E3E0-45EA-9DED-7F5FF2F7A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9D385-A7EA-4653-A27E-320369F5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DA1A2-A586-43C7-B1FA-E7A7255B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FA041-BA40-42C9-B5E8-C4E7C551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4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8EE9-05B2-442F-8DB4-E3E1C91D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10CF3-DEBC-4E43-92E4-4A75C4413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0715A-7531-4CDE-85BA-571DE1CC6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F6B304-1947-4FE7-B7CC-0E8FC4F4D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60460-841D-46B3-986A-3F2F9D895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F887C-C0BC-4356-A991-9745F3AF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885BC-2FCB-45C2-B2EF-F0CC71E2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CA13A-22A8-4656-BCC6-9C693753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5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E345-182F-49F2-AA6B-25B07647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9C7DD-E1C4-4D77-A8E9-6AB93968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C7387-9CC3-4366-AF12-F0045761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13914-1EAE-4593-BD01-10E8CF68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2E818-3970-44F0-A063-9875B2BE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8DC38-9B88-41A5-9B73-5EF72986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ADD97-DB8B-417D-84AC-696376DB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4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B9FD-1918-4A37-9316-FDA3D8CC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238D0-2E7C-4968-99BB-7B67734F4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F5F54-9C8F-44F9-8B47-8F1C39F35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EF4AC-1134-4FC5-A583-0ED2F310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1EB2C-9B37-4384-8ECD-3EC7D0CD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B8624-E5FA-476D-9A4C-8B69F3DD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98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51266-1C5A-46EE-A7AD-A0E1E4E3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41C824-5C99-48DF-9303-A8840A68F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17A1B-9AD3-495B-9312-AD474942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DD475-B60C-4786-8494-8746A3FA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411B3-2FC1-484E-8528-F72A77B1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1226F-D758-416E-8D86-86E88052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9E85E-136C-4D0A-9612-AFB6711BB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D8745-6401-47E8-BDDF-EB4A46AA0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4BE5-8E7F-4CBF-A91D-A7553EBEE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ED5F-25CC-4D03-B2C6-5AE349CA6994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631CA-17D7-48FC-A5F2-7FEFD9528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873DA-E2DD-4495-8A1D-F6023010B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EF85-A8DA-4912-9A77-1F7A4CD4B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7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1B4AEC-48E0-441B-B4BC-F3A8EA3B1485}"/>
              </a:ext>
            </a:extLst>
          </p:cNvPr>
          <p:cNvSpPr/>
          <p:nvPr/>
        </p:nvSpPr>
        <p:spPr>
          <a:xfrm>
            <a:off x="228600" y="14478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CDF60-56F3-408F-9013-18B792086E6A}"/>
              </a:ext>
            </a:extLst>
          </p:cNvPr>
          <p:cNvSpPr/>
          <p:nvPr/>
        </p:nvSpPr>
        <p:spPr>
          <a:xfrm>
            <a:off x="228600" y="424815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CE660-BFFE-48C8-A015-692AC4378F74}"/>
              </a:ext>
            </a:extLst>
          </p:cNvPr>
          <p:cNvSpPr/>
          <p:nvPr/>
        </p:nvSpPr>
        <p:spPr>
          <a:xfrm>
            <a:off x="228600" y="70485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F0580-481B-4A19-A72B-3E8CBE52520B}"/>
              </a:ext>
            </a:extLst>
          </p:cNvPr>
          <p:cNvSpPr/>
          <p:nvPr/>
        </p:nvSpPr>
        <p:spPr>
          <a:xfrm>
            <a:off x="3238500" y="14478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B8EF9A-93B4-48C9-A567-A078641EDD62}"/>
              </a:ext>
            </a:extLst>
          </p:cNvPr>
          <p:cNvSpPr/>
          <p:nvPr/>
        </p:nvSpPr>
        <p:spPr>
          <a:xfrm>
            <a:off x="3238500" y="424815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6F634-391A-4FCF-B3EC-50DAD17382B7}"/>
              </a:ext>
            </a:extLst>
          </p:cNvPr>
          <p:cNvSpPr/>
          <p:nvPr/>
        </p:nvSpPr>
        <p:spPr>
          <a:xfrm>
            <a:off x="3238500" y="70485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2B766-BE06-4D50-BE79-568C1B39573A}"/>
              </a:ext>
            </a:extLst>
          </p:cNvPr>
          <p:cNvSpPr txBox="1"/>
          <p:nvPr/>
        </p:nvSpPr>
        <p:spPr>
          <a:xfrm>
            <a:off x="3319616" y="1356852"/>
            <a:ext cx="36631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p</a:t>
            </a:r>
            <a:r>
              <a:rPr lang="en-GB" sz="48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9600" dirty="0" err="1">
                <a:solidFill>
                  <a:schemeClr val="bg1">
                    <a:lumMod val="65000"/>
                  </a:schemeClr>
                </a:solidFill>
                <a:latin typeface="SassoonCRInfant" panose="02010503020300020003" pitchFamily="2" charset="0"/>
              </a:rPr>
              <a:t>p</a:t>
            </a:r>
            <a:r>
              <a:rPr lang="en-GB" sz="48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9600" dirty="0" err="1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p</a:t>
            </a:r>
            <a:r>
              <a:rPr lang="en-GB" sz="48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9600" dirty="0">
                <a:solidFill>
                  <a:schemeClr val="bg1">
                    <a:lumMod val="85000"/>
                  </a:schemeClr>
                </a:solidFill>
                <a:latin typeface="SassoonCRInfant" panose="02010503020300020003" pitchFamily="2" charset="0"/>
              </a:rPr>
              <a:t>p</a:t>
            </a:r>
            <a:r>
              <a:rPr lang="en-GB" sz="9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8685D2-AC6C-4CA4-98CF-052A4CD8C026}"/>
              </a:ext>
            </a:extLst>
          </p:cNvPr>
          <p:cNvSpPr txBox="1"/>
          <p:nvPr/>
        </p:nvSpPr>
        <p:spPr>
          <a:xfrm>
            <a:off x="3313440" y="7335559"/>
            <a:ext cx="35445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w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</a:t>
            </a:r>
            <a:r>
              <a:rPr lang="en-GB" sz="6600" dirty="0" err="1">
                <a:solidFill>
                  <a:schemeClr val="bg1">
                    <a:lumMod val="65000"/>
                  </a:schemeClr>
                </a:solidFill>
                <a:latin typeface="SassoonCRInfant" panose="02010503020300020003" pitchFamily="2" charset="0"/>
              </a:rPr>
              <a:t>w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</a:t>
            </a:r>
            <a:r>
              <a:rPr lang="en-GB" sz="6600" dirty="0" err="1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w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 </a:t>
            </a:r>
            <a:r>
              <a:rPr lang="en-GB" sz="6600" dirty="0">
                <a:solidFill>
                  <a:schemeClr val="bg1">
                    <a:lumMod val="85000"/>
                  </a:schemeClr>
                </a:solidFill>
                <a:latin typeface="SassoonCRInfant" panose="02010503020300020003" pitchFamily="2" charset="0"/>
              </a:rPr>
              <a:t>w</a:t>
            </a:r>
            <a:r>
              <a:rPr lang="en-GB" sz="6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856C0-50FD-4D9F-B2FA-1165F7BDF80B}"/>
              </a:ext>
            </a:extLst>
          </p:cNvPr>
          <p:cNvSpPr txBox="1"/>
          <p:nvPr/>
        </p:nvSpPr>
        <p:spPr>
          <a:xfrm>
            <a:off x="3497549" y="4264231"/>
            <a:ext cx="33073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b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8800" dirty="0" err="1">
                <a:solidFill>
                  <a:schemeClr val="bg1">
                    <a:lumMod val="65000"/>
                  </a:schemeClr>
                </a:solidFill>
                <a:latin typeface="SassoonCRInfant" panose="02010503020300020003" pitchFamily="2" charset="0"/>
              </a:rPr>
              <a:t>b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8800" dirty="0" err="1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b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8800" dirty="0">
                <a:solidFill>
                  <a:schemeClr val="bg1">
                    <a:lumMod val="85000"/>
                  </a:schemeClr>
                </a:solidFill>
                <a:latin typeface="SassoonCRInfant" panose="02010503020300020003" pitchFamily="2" charset="0"/>
              </a:rPr>
              <a:t>b</a:t>
            </a:r>
            <a:r>
              <a:rPr lang="en-GB" sz="88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FD583-5F00-4238-A37D-3E2B1486EEAD}"/>
              </a:ext>
            </a:extLst>
          </p:cNvPr>
          <p:cNvSpPr txBox="1"/>
          <p:nvPr/>
        </p:nvSpPr>
        <p:spPr>
          <a:xfrm>
            <a:off x="265120" y="228042"/>
            <a:ext cx="632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SassoonCRInfant" panose="02010503020300020003" pitchFamily="2" charset="0"/>
              </a:rPr>
              <a:t>Write over each letter then have a go yourself underneath. </a:t>
            </a:r>
          </a:p>
        </p:txBody>
      </p:sp>
      <p:pic>
        <p:nvPicPr>
          <p:cNvPr id="8" name="Picture 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D8B291C5-8C6D-46D9-AF37-5AC559732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8" y="564981"/>
            <a:ext cx="456436" cy="39304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B000B51-913E-435D-91B0-9963FC0A0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2" y="550818"/>
            <a:ext cx="468422" cy="400111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307BBC14-F742-4BF7-A157-71A707783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98" y="517473"/>
            <a:ext cx="571385" cy="4880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50E263-AA26-4A9E-9B77-29045AD2D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73" y="576531"/>
            <a:ext cx="438319" cy="374398"/>
          </a:xfrm>
          <a:prstGeom prst="rect">
            <a:avLst/>
          </a:prstGeom>
        </p:spPr>
      </p:pic>
      <p:pic>
        <p:nvPicPr>
          <p:cNvPr id="28" name="Picture 27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6DF2CBD-46D1-4B5D-A9AA-7301565F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92" y="592398"/>
            <a:ext cx="456436" cy="3930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7B63F24-CBC2-4578-AAFC-9579C4148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28" y="568150"/>
            <a:ext cx="456436" cy="3898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E409AE-B651-41AF-9D00-A562B2FED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5" y="555339"/>
            <a:ext cx="463129" cy="3955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F38824-F736-48B7-82AB-F07D6C3802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748" y="1557618"/>
            <a:ext cx="1127277" cy="2351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725FC8-96D4-4FE6-BF83-6784D9C4F9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9368" y="7137692"/>
            <a:ext cx="1075657" cy="23731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C5F336-17D0-4E94-A069-A6A8C44294C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33" t="2735" r="71607" b="21345"/>
          <a:stretch/>
        </p:blipFill>
        <p:spPr>
          <a:xfrm>
            <a:off x="265120" y="4479320"/>
            <a:ext cx="970365" cy="20903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739DFCC-0B3B-4A95-B79B-194D61DB8CD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0189" t="27803" r="34751" b="-3723"/>
          <a:stretch/>
        </p:blipFill>
        <p:spPr>
          <a:xfrm>
            <a:off x="1169003" y="4524512"/>
            <a:ext cx="970365" cy="20903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90180A-6F28-4DB1-A364-4D6FC88ADA0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7733" t="-9332" r="-2793" b="33413"/>
          <a:stretch/>
        </p:blipFill>
        <p:spPr>
          <a:xfrm>
            <a:off x="2139368" y="4670668"/>
            <a:ext cx="970365" cy="20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1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1B4AEC-48E0-441B-B4BC-F3A8EA3B1485}"/>
              </a:ext>
            </a:extLst>
          </p:cNvPr>
          <p:cNvSpPr/>
          <p:nvPr/>
        </p:nvSpPr>
        <p:spPr>
          <a:xfrm>
            <a:off x="228600" y="14478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CDF60-56F3-408F-9013-18B792086E6A}"/>
              </a:ext>
            </a:extLst>
          </p:cNvPr>
          <p:cNvSpPr/>
          <p:nvPr/>
        </p:nvSpPr>
        <p:spPr>
          <a:xfrm>
            <a:off x="228600" y="424815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CE660-BFFE-48C8-A015-692AC4378F74}"/>
              </a:ext>
            </a:extLst>
          </p:cNvPr>
          <p:cNvSpPr/>
          <p:nvPr/>
        </p:nvSpPr>
        <p:spPr>
          <a:xfrm>
            <a:off x="228600" y="70485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F0580-481B-4A19-A72B-3E8CBE52520B}"/>
              </a:ext>
            </a:extLst>
          </p:cNvPr>
          <p:cNvSpPr/>
          <p:nvPr/>
        </p:nvSpPr>
        <p:spPr>
          <a:xfrm>
            <a:off x="3238500" y="14478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B8EF9A-93B4-48C9-A567-A078641EDD62}"/>
              </a:ext>
            </a:extLst>
          </p:cNvPr>
          <p:cNvSpPr/>
          <p:nvPr/>
        </p:nvSpPr>
        <p:spPr>
          <a:xfrm>
            <a:off x="3238500" y="424815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6F634-391A-4FCF-B3EC-50DAD17382B7}"/>
              </a:ext>
            </a:extLst>
          </p:cNvPr>
          <p:cNvSpPr/>
          <p:nvPr/>
        </p:nvSpPr>
        <p:spPr>
          <a:xfrm>
            <a:off x="3238500" y="70485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2B766-BE06-4D50-BE79-568C1B39573A}"/>
              </a:ext>
            </a:extLst>
          </p:cNvPr>
          <p:cNvSpPr txBox="1"/>
          <p:nvPr/>
        </p:nvSpPr>
        <p:spPr>
          <a:xfrm>
            <a:off x="3067780" y="1393198"/>
            <a:ext cx="4033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9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g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9600" dirty="0" err="1">
                <a:solidFill>
                  <a:schemeClr val="bg1">
                    <a:lumMod val="65000"/>
                  </a:schemeClr>
                </a:solidFill>
                <a:latin typeface="SassoonCRInfant" panose="02010503020300020003" pitchFamily="2" charset="0"/>
              </a:rPr>
              <a:t>g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9600" dirty="0" err="1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g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9600" dirty="0">
                <a:solidFill>
                  <a:schemeClr val="bg1">
                    <a:lumMod val="85000"/>
                  </a:schemeClr>
                </a:solidFill>
                <a:latin typeface="SassoonCRInfant" panose="02010503020300020003" pitchFamily="2" charset="0"/>
              </a:rPr>
              <a:t>g</a:t>
            </a:r>
            <a:r>
              <a:rPr lang="en-GB" sz="9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856C0-50FD-4D9F-B2FA-1165F7BDF80B}"/>
              </a:ext>
            </a:extLst>
          </p:cNvPr>
          <p:cNvSpPr txBox="1"/>
          <p:nvPr/>
        </p:nvSpPr>
        <p:spPr>
          <a:xfrm>
            <a:off x="3405212" y="4272842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c </a:t>
            </a:r>
            <a:r>
              <a:rPr lang="en-GB" sz="8800" dirty="0" err="1">
                <a:solidFill>
                  <a:schemeClr val="bg1">
                    <a:lumMod val="65000"/>
                  </a:schemeClr>
                </a:solidFill>
                <a:latin typeface="SassoonCRInfant" panose="02010503020300020003" pitchFamily="2" charset="0"/>
              </a:rPr>
              <a:t>c</a:t>
            </a:r>
            <a:r>
              <a:rPr lang="en-GB" sz="88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8800" dirty="0" err="1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c</a:t>
            </a:r>
            <a:r>
              <a:rPr lang="en-GB" sz="88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8800" dirty="0">
                <a:solidFill>
                  <a:schemeClr val="bg1">
                    <a:lumMod val="85000"/>
                  </a:schemeClr>
                </a:solidFill>
                <a:latin typeface="SassoonCRInfant" panose="02010503020300020003" pitchFamily="2" charset="0"/>
              </a:rPr>
              <a:t>c</a:t>
            </a:r>
            <a:r>
              <a:rPr lang="en-GB" sz="88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563840-F5E1-43B0-A091-3BAB2A27AC3B}"/>
              </a:ext>
            </a:extLst>
          </p:cNvPr>
          <p:cNvSpPr txBox="1"/>
          <p:nvPr/>
        </p:nvSpPr>
        <p:spPr>
          <a:xfrm>
            <a:off x="265120" y="228042"/>
            <a:ext cx="632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SassoonCRInfant" panose="02010503020300020003" pitchFamily="2" charset="0"/>
              </a:rPr>
              <a:t>Write over each letter then have a go yourself underneath. </a:t>
            </a:r>
          </a:p>
        </p:txBody>
      </p:sp>
      <p:pic>
        <p:nvPicPr>
          <p:cNvPr id="25" name="Picture 2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A4CD5B8B-F810-4B86-BF3A-8F3A60B49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8" y="564981"/>
            <a:ext cx="456436" cy="39304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DE1B06AB-0B6C-4E7A-B074-F41F1B7D0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2" y="550818"/>
            <a:ext cx="468422" cy="400111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368B1235-1164-4912-9F0C-5B60CEF92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98" y="517473"/>
            <a:ext cx="571385" cy="4880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331036-3F99-4FF7-B6A1-1E02F727C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73" y="576531"/>
            <a:ext cx="438319" cy="374398"/>
          </a:xfrm>
          <a:prstGeom prst="rect">
            <a:avLst/>
          </a:prstGeom>
        </p:spPr>
      </p:pic>
      <p:pic>
        <p:nvPicPr>
          <p:cNvPr id="29" name="Picture 28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A5BFDC1-7785-4DE8-AFFA-B8CE3F322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92" y="592398"/>
            <a:ext cx="456436" cy="3930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5B9569-42E0-4C3E-855D-AED1C73A6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28" y="568150"/>
            <a:ext cx="456436" cy="3898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4D5ED4-7E3E-46B9-A6AE-947C69B79B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5" y="555339"/>
            <a:ext cx="463129" cy="3955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37E1EB4-5474-4C03-ADD5-0F3638CFE5E8}"/>
              </a:ext>
            </a:extLst>
          </p:cNvPr>
          <p:cNvSpPr txBox="1"/>
          <p:nvPr/>
        </p:nvSpPr>
        <p:spPr>
          <a:xfrm>
            <a:off x="3067780" y="6977031"/>
            <a:ext cx="4033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9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g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9600" dirty="0" err="1">
                <a:solidFill>
                  <a:schemeClr val="bg1">
                    <a:lumMod val="65000"/>
                  </a:schemeClr>
                </a:solidFill>
                <a:latin typeface="SassoonCRInfant" panose="02010503020300020003" pitchFamily="2" charset="0"/>
              </a:rPr>
              <a:t>g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9600" dirty="0" err="1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g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  <a:r>
              <a:rPr lang="en-GB" sz="9600" dirty="0">
                <a:solidFill>
                  <a:schemeClr val="bg1">
                    <a:lumMod val="85000"/>
                  </a:schemeClr>
                </a:solidFill>
                <a:latin typeface="SassoonCRInfant" panose="02010503020300020003" pitchFamily="2" charset="0"/>
              </a:rPr>
              <a:t>g</a:t>
            </a:r>
            <a:r>
              <a:rPr lang="en-GB" sz="9600" dirty="0">
                <a:solidFill>
                  <a:schemeClr val="bg1">
                    <a:lumMod val="50000"/>
                  </a:schemeClr>
                </a:solidFill>
                <a:latin typeface="SassoonCRInfant" panose="02010503020300020003" pitchFamily="2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054BD3-ADBB-476A-AA7B-3B59DD7B6E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135" y="7129341"/>
            <a:ext cx="1126850" cy="23888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D64305-670D-4E78-A905-6B8ED73E88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3076" b="2323"/>
          <a:stretch/>
        </p:blipFill>
        <p:spPr>
          <a:xfrm>
            <a:off x="1169003" y="1555525"/>
            <a:ext cx="1097980" cy="24140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7475CC4-0408-4DC7-ACAD-38E5957E6D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828" t="20669" r="5080" b="4484"/>
          <a:stretch/>
        </p:blipFill>
        <p:spPr>
          <a:xfrm>
            <a:off x="1108360" y="4289801"/>
            <a:ext cx="1158623" cy="24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1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1B4AEC-48E0-441B-B4BC-F3A8EA3B1485}"/>
              </a:ext>
            </a:extLst>
          </p:cNvPr>
          <p:cNvSpPr/>
          <p:nvPr/>
        </p:nvSpPr>
        <p:spPr>
          <a:xfrm>
            <a:off x="228600" y="14478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CDF60-56F3-408F-9013-18B792086E6A}"/>
              </a:ext>
            </a:extLst>
          </p:cNvPr>
          <p:cNvSpPr/>
          <p:nvPr/>
        </p:nvSpPr>
        <p:spPr>
          <a:xfrm>
            <a:off x="228600" y="424815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CE660-BFFE-48C8-A015-692AC4378F74}"/>
              </a:ext>
            </a:extLst>
          </p:cNvPr>
          <p:cNvSpPr/>
          <p:nvPr/>
        </p:nvSpPr>
        <p:spPr>
          <a:xfrm>
            <a:off x="228600" y="70485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F0580-481B-4A19-A72B-3E8CBE52520B}"/>
              </a:ext>
            </a:extLst>
          </p:cNvPr>
          <p:cNvSpPr/>
          <p:nvPr/>
        </p:nvSpPr>
        <p:spPr>
          <a:xfrm>
            <a:off x="3238500" y="14478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B8EF9A-93B4-48C9-A567-A078641EDD62}"/>
              </a:ext>
            </a:extLst>
          </p:cNvPr>
          <p:cNvSpPr/>
          <p:nvPr/>
        </p:nvSpPr>
        <p:spPr>
          <a:xfrm>
            <a:off x="3238500" y="424815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6F634-391A-4FCF-B3EC-50DAD17382B7}"/>
              </a:ext>
            </a:extLst>
          </p:cNvPr>
          <p:cNvSpPr/>
          <p:nvPr/>
        </p:nvSpPr>
        <p:spPr>
          <a:xfrm>
            <a:off x="3238500" y="70485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2B766-BE06-4D50-BE79-568C1B39573A}"/>
              </a:ext>
            </a:extLst>
          </p:cNvPr>
          <p:cNvSpPr txBox="1"/>
          <p:nvPr/>
        </p:nvSpPr>
        <p:spPr>
          <a:xfrm>
            <a:off x="3365165" y="1716598"/>
            <a:ext cx="33281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postman</a:t>
            </a:r>
            <a:r>
              <a:rPr lang="en-GB" sz="6000" dirty="0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8685D2-AC6C-4CA4-98CF-052A4CD8C026}"/>
              </a:ext>
            </a:extLst>
          </p:cNvPr>
          <p:cNvSpPr txBox="1"/>
          <p:nvPr/>
        </p:nvSpPr>
        <p:spPr>
          <a:xfrm>
            <a:off x="3630644" y="4269298"/>
            <a:ext cx="26066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bears</a:t>
            </a:r>
            <a:endParaRPr lang="en-GB" sz="88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B44A4-1594-4A06-9E88-D1F42D5582AB}"/>
              </a:ext>
            </a:extLst>
          </p:cNvPr>
          <p:cNvSpPr txBox="1"/>
          <p:nvPr/>
        </p:nvSpPr>
        <p:spPr>
          <a:xfrm>
            <a:off x="3823045" y="7257871"/>
            <a:ext cx="2161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witch</a:t>
            </a:r>
            <a:endParaRPr lang="en-GB" sz="7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8AAD92-8C0B-4DF0-9B19-EC0BDF2EEE36}"/>
              </a:ext>
            </a:extLst>
          </p:cNvPr>
          <p:cNvSpPr txBox="1"/>
          <p:nvPr/>
        </p:nvSpPr>
        <p:spPr>
          <a:xfrm>
            <a:off x="265120" y="228042"/>
            <a:ext cx="631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SassoonCRInfant" panose="02010503020300020003" pitchFamily="2" charset="0"/>
              </a:rPr>
              <a:t>Write over each word then have a go yourself underneath. </a:t>
            </a:r>
          </a:p>
        </p:txBody>
      </p:sp>
      <p:pic>
        <p:nvPicPr>
          <p:cNvPr id="23" name="Picture 22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05FDC284-1EA7-49A3-99E2-B22F850B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8" y="564981"/>
            <a:ext cx="456436" cy="39304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2BC698E-428D-499C-9216-4392EC784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2" y="550818"/>
            <a:ext cx="468422" cy="4001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FA19FE-E2E2-4D45-BADF-AEE04F18A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73" y="576531"/>
            <a:ext cx="438319" cy="374398"/>
          </a:xfrm>
          <a:prstGeom prst="rect">
            <a:avLst/>
          </a:prstGeom>
        </p:spPr>
      </p:pic>
      <p:pic>
        <p:nvPicPr>
          <p:cNvPr id="27" name="Picture 2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7CDEE51A-8472-4EA7-B16C-B6DC0F99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92" y="592398"/>
            <a:ext cx="456436" cy="3930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AF7754-FBE9-46B6-A4AC-954842209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28" y="568150"/>
            <a:ext cx="456436" cy="3898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BEBBD7-F12D-4EFF-AB70-43793A98F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5" y="555339"/>
            <a:ext cx="463129" cy="395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193A10-607D-44D0-A1E6-52C921AB1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35" y="581715"/>
            <a:ext cx="467871" cy="400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00CBB-3357-47CF-B5D4-CE65C16E5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748" y="1557618"/>
            <a:ext cx="1127277" cy="2351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389056-5F5E-4AAF-BBD0-E47E07580F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9368" y="7137692"/>
            <a:ext cx="1075657" cy="2373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F1B3B9-EE0E-4C25-8477-BA77EC6A7A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33" t="2735" r="71607" b="21345"/>
          <a:stretch/>
        </p:blipFill>
        <p:spPr>
          <a:xfrm>
            <a:off x="265120" y="4479320"/>
            <a:ext cx="970365" cy="20903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580C76-03A8-4B38-A3B6-FBB19222F08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0189" t="27803" r="34751" b="-3723"/>
          <a:stretch/>
        </p:blipFill>
        <p:spPr>
          <a:xfrm>
            <a:off x="1169003" y="4524512"/>
            <a:ext cx="970365" cy="20903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47065AD-A06F-41DA-B1AA-36B0DDC69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7733" t="-9332" r="-2793" b="33413"/>
          <a:stretch/>
        </p:blipFill>
        <p:spPr>
          <a:xfrm>
            <a:off x="2139368" y="4670668"/>
            <a:ext cx="970365" cy="20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7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1B4AEC-48E0-441B-B4BC-F3A8EA3B1485}"/>
              </a:ext>
            </a:extLst>
          </p:cNvPr>
          <p:cNvSpPr/>
          <p:nvPr/>
        </p:nvSpPr>
        <p:spPr>
          <a:xfrm>
            <a:off x="228600" y="14478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CDF60-56F3-408F-9013-18B792086E6A}"/>
              </a:ext>
            </a:extLst>
          </p:cNvPr>
          <p:cNvSpPr/>
          <p:nvPr/>
        </p:nvSpPr>
        <p:spPr>
          <a:xfrm>
            <a:off x="228600" y="424815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CE660-BFFE-48C8-A015-692AC4378F74}"/>
              </a:ext>
            </a:extLst>
          </p:cNvPr>
          <p:cNvSpPr/>
          <p:nvPr/>
        </p:nvSpPr>
        <p:spPr>
          <a:xfrm>
            <a:off x="228600" y="70485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F0580-481B-4A19-A72B-3E8CBE52520B}"/>
              </a:ext>
            </a:extLst>
          </p:cNvPr>
          <p:cNvSpPr/>
          <p:nvPr/>
        </p:nvSpPr>
        <p:spPr>
          <a:xfrm>
            <a:off x="3238500" y="14478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B8EF9A-93B4-48C9-A567-A078641EDD62}"/>
              </a:ext>
            </a:extLst>
          </p:cNvPr>
          <p:cNvSpPr/>
          <p:nvPr/>
        </p:nvSpPr>
        <p:spPr>
          <a:xfrm>
            <a:off x="3238500" y="424815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6F634-391A-4FCF-B3EC-50DAD17382B7}"/>
              </a:ext>
            </a:extLst>
          </p:cNvPr>
          <p:cNvSpPr/>
          <p:nvPr/>
        </p:nvSpPr>
        <p:spPr>
          <a:xfrm>
            <a:off x="3238500" y="70485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5A8B49-B285-4B9C-93D6-4C87956B9492}"/>
              </a:ext>
            </a:extLst>
          </p:cNvPr>
          <p:cNvSpPr txBox="1"/>
          <p:nvPr/>
        </p:nvSpPr>
        <p:spPr>
          <a:xfrm>
            <a:off x="3792451" y="1555525"/>
            <a:ext cx="22829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giant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FF5729-5627-4076-939A-9485A0C02EAC}"/>
              </a:ext>
            </a:extLst>
          </p:cNvPr>
          <p:cNvSpPr txBox="1"/>
          <p:nvPr/>
        </p:nvSpPr>
        <p:spPr>
          <a:xfrm>
            <a:off x="3146395" y="7266718"/>
            <a:ext cx="3483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grandma</a:t>
            </a:r>
            <a:endParaRPr lang="en-GB" sz="7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5A645-E5F0-4D7D-88F4-A2CAE13B627B}"/>
              </a:ext>
            </a:extLst>
          </p:cNvPr>
          <p:cNvSpPr txBox="1"/>
          <p:nvPr/>
        </p:nvSpPr>
        <p:spPr>
          <a:xfrm>
            <a:off x="265120" y="228042"/>
            <a:ext cx="631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SassoonCRInfant" panose="02010503020300020003" pitchFamily="2" charset="0"/>
              </a:rPr>
              <a:t>Write over each word then have a go yourself underneath. </a:t>
            </a:r>
          </a:p>
        </p:txBody>
      </p:sp>
      <p:pic>
        <p:nvPicPr>
          <p:cNvPr id="25" name="Picture 2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21230891-EF03-4F37-85D6-92B36A53C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8" y="564981"/>
            <a:ext cx="456436" cy="39304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9522C82-F847-4A96-B394-1F65881E2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2" y="550818"/>
            <a:ext cx="468422" cy="400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099BB8-26F8-475C-8BC2-E9711EDD5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73" y="576531"/>
            <a:ext cx="438319" cy="374398"/>
          </a:xfrm>
          <a:prstGeom prst="rect">
            <a:avLst/>
          </a:prstGeom>
        </p:spPr>
      </p:pic>
      <p:pic>
        <p:nvPicPr>
          <p:cNvPr id="29" name="Picture 28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1BBF1D1-3F1D-4D21-BBE2-F04941C1B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92" y="592398"/>
            <a:ext cx="456436" cy="3930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CDADD9-25CD-4516-9415-9BBCC41D7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28" y="568150"/>
            <a:ext cx="456436" cy="3898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23B88E-CE7A-4F9F-838E-3C76B2C026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5" y="555339"/>
            <a:ext cx="463129" cy="3955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50C935-53B9-46EF-A235-144F81867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35" y="581715"/>
            <a:ext cx="467871" cy="40011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7C40AC9-D675-4704-A4B5-8D28E178D43F}"/>
              </a:ext>
            </a:extLst>
          </p:cNvPr>
          <p:cNvSpPr txBox="1"/>
          <p:nvPr/>
        </p:nvSpPr>
        <p:spPr>
          <a:xfrm>
            <a:off x="3291710" y="4617946"/>
            <a:ext cx="3264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chemeClr val="bg1">
                    <a:lumMod val="75000"/>
                  </a:schemeClr>
                </a:solidFill>
                <a:latin typeface="SassoonCRInfant" panose="02010503020300020003" pitchFamily="2" charset="0"/>
              </a:rPr>
              <a:t>Cinderella</a:t>
            </a:r>
            <a:endParaRPr lang="en-GB" sz="60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9E738-B62D-40A0-B5B3-7ACD02B53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135" y="7129341"/>
            <a:ext cx="1126850" cy="2388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C01590-FEAE-410A-9848-0101CBF410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3076" b="2323"/>
          <a:stretch/>
        </p:blipFill>
        <p:spPr>
          <a:xfrm>
            <a:off x="1169003" y="1555525"/>
            <a:ext cx="1097980" cy="24140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5B470C1-EC34-4E9C-9D0D-DAC32B6E21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828" t="20669" r="5080" b="4484"/>
          <a:stretch/>
        </p:blipFill>
        <p:spPr>
          <a:xfrm>
            <a:off x="1108360" y="4289801"/>
            <a:ext cx="1158623" cy="24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3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1B4AEC-48E0-441B-B4BC-F3A8EA3B1485}"/>
              </a:ext>
            </a:extLst>
          </p:cNvPr>
          <p:cNvSpPr/>
          <p:nvPr/>
        </p:nvSpPr>
        <p:spPr>
          <a:xfrm>
            <a:off x="228600" y="14478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CDF60-56F3-408F-9013-18B792086E6A}"/>
              </a:ext>
            </a:extLst>
          </p:cNvPr>
          <p:cNvSpPr/>
          <p:nvPr/>
        </p:nvSpPr>
        <p:spPr>
          <a:xfrm>
            <a:off x="228600" y="424815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CE660-BFFE-48C8-A015-692AC4378F74}"/>
              </a:ext>
            </a:extLst>
          </p:cNvPr>
          <p:cNvSpPr/>
          <p:nvPr/>
        </p:nvSpPr>
        <p:spPr>
          <a:xfrm>
            <a:off x="228600" y="70485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F0580-481B-4A19-A72B-3E8CBE52520B}"/>
              </a:ext>
            </a:extLst>
          </p:cNvPr>
          <p:cNvSpPr/>
          <p:nvPr/>
        </p:nvSpPr>
        <p:spPr>
          <a:xfrm>
            <a:off x="3238500" y="14478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B8EF9A-93B4-48C9-A567-A078641EDD62}"/>
              </a:ext>
            </a:extLst>
          </p:cNvPr>
          <p:cNvSpPr/>
          <p:nvPr/>
        </p:nvSpPr>
        <p:spPr>
          <a:xfrm>
            <a:off x="3238500" y="424815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6F634-391A-4FCF-B3EC-50DAD17382B7}"/>
              </a:ext>
            </a:extLst>
          </p:cNvPr>
          <p:cNvSpPr/>
          <p:nvPr/>
        </p:nvSpPr>
        <p:spPr>
          <a:xfrm>
            <a:off x="3238500" y="70485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8AAD92-8C0B-4DF0-9B19-EC0BDF2EEE36}"/>
              </a:ext>
            </a:extLst>
          </p:cNvPr>
          <p:cNvSpPr txBox="1"/>
          <p:nvPr/>
        </p:nvSpPr>
        <p:spPr>
          <a:xfrm>
            <a:off x="265120" y="228042"/>
            <a:ext cx="6255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SassoonCRInfant" panose="02010503020300020003" pitchFamily="2" charset="0"/>
              </a:rPr>
              <a:t>Use your best handwriting to name and label each picture.</a:t>
            </a:r>
          </a:p>
        </p:txBody>
      </p:sp>
      <p:pic>
        <p:nvPicPr>
          <p:cNvPr id="23" name="Picture 22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05FDC284-1EA7-49A3-99E2-B22F850B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36" y="550818"/>
            <a:ext cx="456436" cy="393042"/>
          </a:xfrm>
          <a:prstGeom prst="rect">
            <a:avLst/>
          </a:prstGeom>
        </p:spPr>
      </p:pic>
      <p:pic>
        <p:nvPicPr>
          <p:cNvPr id="27" name="Picture 2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7CDEE51A-8472-4EA7-B16C-B6DC0F99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04" y="589485"/>
            <a:ext cx="456436" cy="393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434E07-9ABA-484A-A43F-6BCFDABF5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6" y="589485"/>
            <a:ext cx="453731" cy="390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2C5002-CD17-412D-B815-1A82CD6B4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59" y="517865"/>
            <a:ext cx="537304" cy="458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DBF93B-1FDE-467C-A302-7B3BF94E0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7" y="615932"/>
            <a:ext cx="389143" cy="3323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10E18C-87B7-46F2-9909-2529B04E06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33" y="552164"/>
            <a:ext cx="538454" cy="4599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80DAE9-2894-4327-8884-B6AB587E2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03" y="569239"/>
            <a:ext cx="480472" cy="4075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82376E-E1C8-4E3C-86C4-CC390AFCE1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748" y="1557618"/>
            <a:ext cx="1127277" cy="2351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2067BB-6C0E-475D-B76B-E5ACDE6055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9368" y="7137692"/>
            <a:ext cx="1075657" cy="23731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D108A0B-970B-4187-A474-86E914C2343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333" t="2735" r="71607" b="21345"/>
          <a:stretch/>
        </p:blipFill>
        <p:spPr>
          <a:xfrm>
            <a:off x="265120" y="4479320"/>
            <a:ext cx="970365" cy="20903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E744DB-C90C-4810-B2D0-DE7E38B0740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0189" t="27803" r="34751" b="-3723"/>
          <a:stretch/>
        </p:blipFill>
        <p:spPr>
          <a:xfrm>
            <a:off x="1169003" y="4524512"/>
            <a:ext cx="970365" cy="20903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5D8174-E400-462C-B83F-2B0AD0CCAC5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7733" t="-9332" r="-2793" b="33413"/>
          <a:stretch/>
        </p:blipFill>
        <p:spPr>
          <a:xfrm>
            <a:off x="2139368" y="4670668"/>
            <a:ext cx="970365" cy="20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1B4AEC-48E0-441B-B4BC-F3A8EA3B1485}"/>
              </a:ext>
            </a:extLst>
          </p:cNvPr>
          <p:cNvSpPr/>
          <p:nvPr/>
        </p:nvSpPr>
        <p:spPr>
          <a:xfrm>
            <a:off x="228600" y="14478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CDF60-56F3-408F-9013-18B792086E6A}"/>
              </a:ext>
            </a:extLst>
          </p:cNvPr>
          <p:cNvSpPr/>
          <p:nvPr/>
        </p:nvSpPr>
        <p:spPr>
          <a:xfrm>
            <a:off x="228600" y="424815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CE660-BFFE-48C8-A015-692AC4378F74}"/>
              </a:ext>
            </a:extLst>
          </p:cNvPr>
          <p:cNvSpPr/>
          <p:nvPr/>
        </p:nvSpPr>
        <p:spPr>
          <a:xfrm>
            <a:off x="228600" y="7048500"/>
            <a:ext cx="28575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F0580-481B-4A19-A72B-3E8CBE52520B}"/>
              </a:ext>
            </a:extLst>
          </p:cNvPr>
          <p:cNvSpPr/>
          <p:nvPr/>
        </p:nvSpPr>
        <p:spPr>
          <a:xfrm>
            <a:off x="3238500" y="14478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B8EF9A-93B4-48C9-A567-A078641EDD62}"/>
              </a:ext>
            </a:extLst>
          </p:cNvPr>
          <p:cNvSpPr/>
          <p:nvPr/>
        </p:nvSpPr>
        <p:spPr>
          <a:xfrm>
            <a:off x="3238500" y="424815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66F634-391A-4FCF-B3EC-50DAD17382B7}"/>
              </a:ext>
            </a:extLst>
          </p:cNvPr>
          <p:cNvSpPr/>
          <p:nvPr/>
        </p:nvSpPr>
        <p:spPr>
          <a:xfrm>
            <a:off x="3238500" y="7048500"/>
            <a:ext cx="3390900" cy="25527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____________________________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F8DB97-E572-41C2-AC1A-232B13063862}"/>
              </a:ext>
            </a:extLst>
          </p:cNvPr>
          <p:cNvSpPr txBox="1"/>
          <p:nvPr/>
        </p:nvSpPr>
        <p:spPr>
          <a:xfrm>
            <a:off x="265120" y="228042"/>
            <a:ext cx="6255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SassoonCRInfant" panose="02010503020300020003" pitchFamily="2" charset="0"/>
              </a:rPr>
              <a:t>Use your best handwriting to name and label each picture.</a:t>
            </a:r>
          </a:p>
        </p:txBody>
      </p:sp>
      <p:pic>
        <p:nvPicPr>
          <p:cNvPr id="33" name="Picture 32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45719066-7B10-4CAC-8479-CA613AD1F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36" y="550818"/>
            <a:ext cx="456436" cy="393042"/>
          </a:xfrm>
          <a:prstGeom prst="rect">
            <a:avLst/>
          </a:prstGeom>
        </p:spPr>
      </p:pic>
      <p:pic>
        <p:nvPicPr>
          <p:cNvPr id="34" name="Picture 3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3F567FF2-5A69-4BC2-89A6-0DDA643D0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04" y="589485"/>
            <a:ext cx="456436" cy="3930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54EECD-5936-40CC-BDB4-A6E3DEF7A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6" y="589485"/>
            <a:ext cx="453731" cy="3907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B9FF991-BD2E-4690-BB22-CD8AD8E26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59" y="517865"/>
            <a:ext cx="537304" cy="4589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5B3512-8E0E-4C06-83C3-29D4B06CC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7" y="615932"/>
            <a:ext cx="389143" cy="3323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86AE83A-DFF2-4871-A622-5811CC77E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33" y="552164"/>
            <a:ext cx="538454" cy="4599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DCE27FD-C1CD-4ECF-959F-AE0BF9EF08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03" y="569239"/>
            <a:ext cx="480472" cy="4075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A25706-7739-4EF3-B936-2D466AC5BF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135" y="7129341"/>
            <a:ext cx="1126850" cy="2388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E83D5C-C13D-44BE-8BE3-AD29966C94C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3076" b="2323"/>
          <a:stretch/>
        </p:blipFill>
        <p:spPr>
          <a:xfrm>
            <a:off x="1169003" y="1555525"/>
            <a:ext cx="1097980" cy="24140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48FAA96-3E80-48E3-B734-5C3BEC48FBF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828" t="20669" r="5080" b="4484"/>
          <a:stretch/>
        </p:blipFill>
        <p:spPr>
          <a:xfrm>
            <a:off x="1108360" y="4289801"/>
            <a:ext cx="1158623" cy="246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5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134</Words>
  <Application>Microsoft Office PowerPoint</Application>
  <PresentationFormat>A4 Paper (210x297 mm)</PresentationFormat>
  <Paragraphs>144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Barratt</dc:creator>
  <cp:lastModifiedBy>Elisha.Pighills@westoaksschool.onmicrosoft.com</cp:lastModifiedBy>
  <cp:revision>10</cp:revision>
  <dcterms:created xsi:type="dcterms:W3CDTF">2021-03-02T12:11:06Z</dcterms:created>
  <dcterms:modified xsi:type="dcterms:W3CDTF">2021-03-04T10:44:10Z</dcterms:modified>
</cp:coreProperties>
</file>