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91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5B5F-AB89-40BF-9BF0-EA7B2857A79F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6EC0-6DB6-4330-B4FD-EFE47C68B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33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5B5F-AB89-40BF-9BF0-EA7B2857A79F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6EC0-6DB6-4330-B4FD-EFE47C68B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65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5B5F-AB89-40BF-9BF0-EA7B2857A79F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6EC0-6DB6-4330-B4FD-EFE47C68B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80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5B5F-AB89-40BF-9BF0-EA7B2857A79F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6EC0-6DB6-4330-B4FD-EFE47C68B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27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5B5F-AB89-40BF-9BF0-EA7B2857A79F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6EC0-6DB6-4330-B4FD-EFE47C68B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049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5B5F-AB89-40BF-9BF0-EA7B2857A79F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6EC0-6DB6-4330-B4FD-EFE47C68B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27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5B5F-AB89-40BF-9BF0-EA7B2857A79F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6EC0-6DB6-4330-B4FD-EFE47C68B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17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5B5F-AB89-40BF-9BF0-EA7B2857A79F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6EC0-6DB6-4330-B4FD-EFE47C68B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020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5B5F-AB89-40BF-9BF0-EA7B2857A79F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6EC0-6DB6-4330-B4FD-EFE47C68B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84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5B5F-AB89-40BF-9BF0-EA7B2857A79F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6EC0-6DB6-4330-B4FD-EFE47C68B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11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5B5F-AB89-40BF-9BF0-EA7B2857A79F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6EC0-6DB6-4330-B4FD-EFE47C68B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49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25B5F-AB89-40BF-9BF0-EA7B2857A79F}" type="datetimeFigureOut">
              <a:rPr lang="en-GB" smtClean="0"/>
              <a:t>04/03/2021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36EC0-6DB6-4330-B4FD-EFE47C68B2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34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C640DF3-C789-4DE3-89A5-14FCF5D01E01}"/>
              </a:ext>
            </a:extLst>
          </p:cNvPr>
          <p:cNvSpPr/>
          <p:nvPr/>
        </p:nvSpPr>
        <p:spPr>
          <a:xfrm>
            <a:off x="469490" y="36766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SassoonCRInfant" panose="02010503020300020003" pitchFamily="2" charset="0"/>
              </a:rPr>
              <a:t>next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C8EE17-5EE1-4D56-B5DB-4DF65C3074C9}"/>
              </a:ext>
            </a:extLst>
          </p:cNvPr>
          <p:cNvSpPr/>
          <p:nvPr/>
        </p:nvSpPr>
        <p:spPr>
          <a:xfrm>
            <a:off x="3658830" y="36766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SassoonCRInfant" panose="02010503020300020003" pitchFamily="2" charset="0"/>
              </a:rPr>
              <a:t>then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B24FFF-FA67-4E56-BA88-B1D93B2D5ED2}"/>
              </a:ext>
            </a:extLst>
          </p:cNvPr>
          <p:cNvSpPr/>
          <p:nvPr/>
        </p:nvSpPr>
        <p:spPr>
          <a:xfrm>
            <a:off x="469490" y="8572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SassoonCRInfant" panose="02010503020300020003" pitchFamily="2" charset="0"/>
              </a:rPr>
              <a:t>Once upon a time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ABFA5F-165E-4AFC-92A0-3018DA98162E}"/>
              </a:ext>
            </a:extLst>
          </p:cNvPr>
          <p:cNvSpPr/>
          <p:nvPr/>
        </p:nvSpPr>
        <p:spPr>
          <a:xfrm>
            <a:off x="3658830" y="8572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SassoonCRInfant" panose="02010503020300020003" pitchFamily="2" charset="0"/>
              </a:rPr>
              <a:t>first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0809EC-C0F0-4981-BC8E-E068DF27EA75}"/>
              </a:ext>
            </a:extLst>
          </p:cNvPr>
          <p:cNvSpPr/>
          <p:nvPr/>
        </p:nvSpPr>
        <p:spPr>
          <a:xfrm>
            <a:off x="483009" y="64960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SassoonCRInfant" panose="02010503020300020003" pitchFamily="2" charset="0"/>
              </a:rPr>
              <a:t>finally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D80773-157C-432B-B6EF-3FE314B3CFE6}"/>
              </a:ext>
            </a:extLst>
          </p:cNvPr>
          <p:cNvSpPr/>
          <p:nvPr/>
        </p:nvSpPr>
        <p:spPr>
          <a:xfrm>
            <a:off x="3672349" y="64960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SassoonCRInfant" panose="02010503020300020003" pitchFamily="2" charset="0"/>
              </a:rPr>
              <a:t>the end</a:t>
            </a:r>
          </a:p>
        </p:txBody>
      </p:sp>
      <p:pic>
        <p:nvPicPr>
          <p:cNvPr id="11" name="Picture 4">
            <a:extLst>
              <a:ext uri="{FF2B5EF4-FFF2-40B4-BE49-F238E27FC236}">
                <a16:creationId xmlns:a16="http://schemas.microsoft.com/office/drawing/2014/main" id="{676FCE7E-C838-4CEF-84D9-3FB580464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2" t="7275" r="4073" b="13477"/>
          <a:stretch>
            <a:fillRect/>
          </a:stretch>
        </p:blipFill>
        <p:spPr bwMode="auto">
          <a:xfrm>
            <a:off x="858077" y="1701140"/>
            <a:ext cx="2265151" cy="130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4B2DA89-F818-48FB-BD78-D989DA2081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839"/>
          <a:stretch/>
        </p:blipFill>
        <p:spPr>
          <a:xfrm>
            <a:off x="4229169" y="1460595"/>
            <a:ext cx="1839403" cy="154893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DEFE86D-391B-4DC4-8D28-CA3C90B476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9635" y="4320565"/>
            <a:ext cx="1590331" cy="134832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0AB0DFF-BCC7-4FEA-B7C6-66492012D3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4439" y="7064340"/>
            <a:ext cx="1872425" cy="141612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92D35E9-D109-4805-86BB-9BE541337A0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125" b="94271" l="2662" r="97338">
                        <a14:foregroundMark x1="17871" y1="53125" x2="38403" y2="69792"/>
                        <a14:foregroundMark x1="41445" y1="75000" x2="66540" y2="58333"/>
                        <a14:foregroundMark x1="66540" y1="58333" x2="89354" y2="38542"/>
                        <a14:foregroundMark x1="89354" y1="34375" x2="89354" y2="34375"/>
                        <a14:foregroundMark x1="89734" y1="32813" x2="89734" y2="3281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983635">
            <a:off x="3874152" y="7074856"/>
            <a:ext cx="2426856" cy="177169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0608C97-E32C-4C45-B560-0566002F17B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53557" y="4278838"/>
            <a:ext cx="1590331" cy="134832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2C39F2D-1330-4C01-9318-64BFB911BCA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4762" r="51250"/>
          <a:stretch/>
        </p:blipFill>
        <p:spPr>
          <a:xfrm>
            <a:off x="3964350" y="4924102"/>
            <a:ext cx="775285" cy="74478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E5B06E3-8D8D-44B4-B2BE-7574D21064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3074" y="4249940"/>
            <a:ext cx="1590331" cy="1348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96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AA1D05-F2A2-4C13-B12C-3E83C304E4B6}"/>
              </a:ext>
            </a:extLst>
          </p:cNvPr>
          <p:cNvSpPr/>
          <p:nvPr/>
        </p:nvSpPr>
        <p:spPr>
          <a:xfrm>
            <a:off x="469490" y="36766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SassoonCRInfant" panose="02010503020300020003" pitchFamily="2" charset="0"/>
              </a:rPr>
              <a:t>frog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D20F5D-FDD6-4A35-BD8C-CCA106B28A0E}"/>
              </a:ext>
            </a:extLst>
          </p:cNvPr>
          <p:cNvSpPr/>
          <p:nvPr/>
        </p:nvSpPr>
        <p:spPr>
          <a:xfrm>
            <a:off x="3658830" y="36766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SassoonCRInfant" panose="02010503020300020003" pitchFamily="2" charset="0"/>
              </a:rPr>
              <a:t>cocoon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B4F32B-3423-4273-B659-D9D2999F4CB2}"/>
              </a:ext>
            </a:extLst>
          </p:cNvPr>
          <p:cNvSpPr/>
          <p:nvPr/>
        </p:nvSpPr>
        <p:spPr>
          <a:xfrm>
            <a:off x="469490" y="8572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SassoonCRInfant" panose="02010503020300020003" pitchFamily="2" charset="0"/>
              </a:rPr>
              <a:t>tadpole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2CAB05-D25C-4162-B241-EEDDA1CA12A0}"/>
              </a:ext>
            </a:extLst>
          </p:cNvPr>
          <p:cNvSpPr/>
          <p:nvPr/>
        </p:nvSpPr>
        <p:spPr>
          <a:xfrm>
            <a:off x="3658830" y="8572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SassoonCRInfant" panose="02010503020300020003" pitchFamily="2" charset="0"/>
              </a:rPr>
              <a:t>caterpillar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6CBCEB-D409-4D7A-B6C8-2FFA9060D7B9}"/>
              </a:ext>
            </a:extLst>
          </p:cNvPr>
          <p:cNvSpPr/>
          <p:nvPr/>
        </p:nvSpPr>
        <p:spPr>
          <a:xfrm>
            <a:off x="483009" y="64960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SassoonCRInfant" panose="02010503020300020003" pitchFamily="2" charset="0"/>
              </a:rPr>
              <a:t>pond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629536-9C78-46AA-924A-93FD4A813926}"/>
              </a:ext>
            </a:extLst>
          </p:cNvPr>
          <p:cNvSpPr/>
          <p:nvPr/>
        </p:nvSpPr>
        <p:spPr>
          <a:xfrm>
            <a:off x="3672349" y="64960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SassoonCRInfant" panose="02010503020300020003" pitchFamily="2" charset="0"/>
              </a:rPr>
              <a:t>butterfly</a:t>
            </a: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4F6C2AE-1E61-47E4-B744-92FD5468B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26" y="1178488"/>
            <a:ext cx="2691466" cy="2298961"/>
          </a:xfrm>
          <a:prstGeom prst="rect">
            <a:avLst/>
          </a:prstGeom>
        </p:spPr>
      </p:pic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E5D3D2D7-271B-40FF-A10E-1DA3FCE33E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376" y="1352648"/>
            <a:ext cx="2154588" cy="1840378"/>
          </a:xfrm>
          <a:prstGeom prst="rect">
            <a:avLst/>
          </a:prstGeom>
        </p:spPr>
      </p:pic>
      <p:pic>
        <p:nvPicPr>
          <p:cNvPr id="13" name="Picture 12" descr="Icon&#10;&#10;Description automatically generated with low confidence">
            <a:extLst>
              <a:ext uri="{FF2B5EF4-FFF2-40B4-BE49-F238E27FC236}">
                <a16:creationId xmlns:a16="http://schemas.microsoft.com/office/drawing/2014/main" id="{4BE7F245-28D2-4B9D-AAE7-8FEDF881BF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81" y="4203290"/>
            <a:ext cx="2206387" cy="1884623"/>
          </a:xfrm>
          <a:prstGeom prst="rect">
            <a:avLst/>
          </a:prstGeom>
        </p:spPr>
      </p:pic>
      <p:pic>
        <p:nvPicPr>
          <p:cNvPr id="15" name="Picture 14" descr="A close up of a person's face&#10;&#10;Description automatically generated with low confidence">
            <a:extLst>
              <a:ext uri="{FF2B5EF4-FFF2-40B4-BE49-F238E27FC236}">
                <a16:creationId xmlns:a16="http://schemas.microsoft.com/office/drawing/2014/main" id="{43A70F07-6AEE-4FDB-BB5B-3BD5E7F467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579" y="4067678"/>
            <a:ext cx="2487571" cy="2124801"/>
          </a:xfrm>
          <a:prstGeom prst="rect">
            <a:avLst/>
          </a:prstGeom>
        </p:spPr>
      </p:pic>
      <p:pic>
        <p:nvPicPr>
          <p:cNvPr id="17" name="Picture 16" descr="A picture containing text&#10;&#10;Description automatically generated">
            <a:extLst>
              <a:ext uri="{FF2B5EF4-FFF2-40B4-BE49-F238E27FC236}">
                <a16:creationId xmlns:a16="http://schemas.microsoft.com/office/drawing/2014/main" id="{946E828A-8806-4975-A1A3-7AC611CEE60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12" y="7006195"/>
            <a:ext cx="2250625" cy="1909151"/>
          </a:xfrm>
          <a:prstGeom prst="rect">
            <a:avLst/>
          </a:prstGeom>
        </p:spPr>
      </p:pic>
      <p:pic>
        <p:nvPicPr>
          <p:cNvPr id="19" name="Picture 18" descr="A picture containing clipart&#10;&#10;Description automatically generated">
            <a:extLst>
              <a:ext uri="{FF2B5EF4-FFF2-40B4-BE49-F238E27FC236}">
                <a16:creationId xmlns:a16="http://schemas.microsoft.com/office/drawing/2014/main" id="{278D9F69-2169-4031-905E-7523C55B3E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939" y="6907873"/>
            <a:ext cx="2350211" cy="200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577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AA1D05-F2A2-4C13-B12C-3E83C304E4B6}"/>
              </a:ext>
            </a:extLst>
          </p:cNvPr>
          <p:cNvSpPr/>
          <p:nvPr/>
        </p:nvSpPr>
        <p:spPr>
          <a:xfrm>
            <a:off x="469490" y="36766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SassoonCRInfant" panose="02010503020300020003" pitchFamily="2" charset="0"/>
              </a:rPr>
              <a:t>tail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D20F5D-FDD6-4A35-BD8C-CCA106B28A0E}"/>
              </a:ext>
            </a:extLst>
          </p:cNvPr>
          <p:cNvSpPr/>
          <p:nvPr/>
        </p:nvSpPr>
        <p:spPr>
          <a:xfrm>
            <a:off x="3658830" y="36766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SassoonCRInfant" panose="02010503020300020003" pitchFamily="2" charset="0"/>
              </a:rPr>
              <a:t>sad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B4F32B-3423-4273-B659-D9D2999F4CB2}"/>
              </a:ext>
            </a:extLst>
          </p:cNvPr>
          <p:cNvSpPr/>
          <p:nvPr/>
        </p:nvSpPr>
        <p:spPr>
          <a:xfrm>
            <a:off x="469490" y="8572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SassoonCRInfant" panose="02010503020300020003" pitchFamily="2" charset="0"/>
              </a:rPr>
              <a:t>legs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2CAB05-D25C-4162-B241-EEDDA1CA12A0}"/>
              </a:ext>
            </a:extLst>
          </p:cNvPr>
          <p:cNvSpPr/>
          <p:nvPr/>
        </p:nvSpPr>
        <p:spPr>
          <a:xfrm>
            <a:off x="3658830" y="8572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SassoonCRInfant" panose="02010503020300020003" pitchFamily="2" charset="0"/>
              </a:rPr>
              <a:t>arms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52C21A1-E574-40C2-BD4A-3C56F86E6CC7}"/>
              </a:ext>
            </a:extLst>
          </p:cNvPr>
          <p:cNvSpPr/>
          <p:nvPr/>
        </p:nvSpPr>
        <p:spPr>
          <a:xfrm>
            <a:off x="469490" y="64960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 dirty="0">
                <a:solidFill>
                  <a:schemeClr val="tx1"/>
                </a:solidFill>
                <a:latin typeface="SassoonCRInfant" panose="02010503020300020003" pitchFamily="2" charset="0"/>
              </a:rPr>
              <a:t>love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8CE25E-CD67-4792-A177-836ECAC0D61A}"/>
              </a:ext>
            </a:extLst>
          </p:cNvPr>
          <p:cNvSpPr/>
          <p:nvPr/>
        </p:nvSpPr>
        <p:spPr>
          <a:xfrm>
            <a:off x="3658830" y="6496050"/>
            <a:ext cx="2857500" cy="25527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800">
                <a:solidFill>
                  <a:schemeClr val="tx1"/>
                </a:solidFill>
                <a:latin typeface="SassoonCRInfant" panose="02010503020300020003" pitchFamily="2" charset="0"/>
              </a:rPr>
              <a:t>GULP!</a:t>
            </a:r>
            <a:endParaRPr lang="en-GB" sz="2800" dirty="0">
              <a:solidFill>
                <a:schemeClr val="tx1"/>
              </a:solidFill>
              <a:latin typeface="SassoonCRInfant" panose="02010503020300020003" pitchFamily="2" charset="0"/>
            </a:endParaRPr>
          </a:p>
        </p:txBody>
      </p:sp>
      <p:pic>
        <p:nvPicPr>
          <p:cNvPr id="7" name="Picture 6" descr="A picture containing silhouette&#10;&#10;Description automatically generated">
            <a:extLst>
              <a:ext uri="{FF2B5EF4-FFF2-40B4-BE49-F238E27FC236}">
                <a16:creationId xmlns:a16="http://schemas.microsoft.com/office/drawing/2014/main" id="{016AB79C-A542-4787-99B7-E47FC2D1C4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62" y="1561582"/>
            <a:ext cx="1828571" cy="1561905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8F99F33-9A96-4C8F-ADB9-27EEC1C630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294" y="1495215"/>
            <a:ext cx="1828571" cy="1561905"/>
          </a:xfrm>
          <a:prstGeom prst="rect">
            <a:avLst/>
          </a:prstGeom>
        </p:spPr>
      </p:pic>
      <p:pic>
        <p:nvPicPr>
          <p:cNvPr id="13" name="Picture 12" descr="A picture containing text, bowed instrument&#10;&#10;Description automatically generated">
            <a:extLst>
              <a:ext uri="{FF2B5EF4-FFF2-40B4-BE49-F238E27FC236}">
                <a16:creationId xmlns:a16="http://schemas.microsoft.com/office/drawing/2014/main" id="{38FEBA54-45F3-471A-87CD-9D4E66B9A9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45" y="4112002"/>
            <a:ext cx="2478845" cy="2117348"/>
          </a:xfrm>
          <a:prstGeom prst="rect">
            <a:avLst/>
          </a:prstGeom>
        </p:spPr>
      </p:pic>
      <p:pic>
        <p:nvPicPr>
          <p:cNvPr id="15" name="Picture 14" descr="A picture containing clipart&#10;&#10;Description automatically generated">
            <a:extLst>
              <a:ext uri="{FF2B5EF4-FFF2-40B4-BE49-F238E27FC236}">
                <a16:creationId xmlns:a16="http://schemas.microsoft.com/office/drawing/2014/main" id="{3D12C0A5-8A4B-4D15-9511-5C39079A88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284" y="4253163"/>
            <a:ext cx="1828571" cy="1561905"/>
          </a:xfrm>
          <a:prstGeom prst="rect">
            <a:avLst/>
          </a:prstGeom>
        </p:spPr>
      </p:pic>
      <p:pic>
        <p:nvPicPr>
          <p:cNvPr id="17" name="Picture 16" descr="A picture containing shape&#10;&#10;Description automatically generated">
            <a:extLst>
              <a:ext uri="{FF2B5EF4-FFF2-40B4-BE49-F238E27FC236}">
                <a16:creationId xmlns:a16="http://schemas.microsoft.com/office/drawing/2014/main" id="{5774ADC5-7A8C-4D2F-BE9A-BE4C5761DF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45" y="7066214"/>
            <a:ext cx="2027551" cy="1745947"/>
          </a:xfrm>
          <a:prstGeom prst="rect">
            <a:avLst/>
          </a:prstGeom>
        </p:spPr>
      </p:pic>
      <p:pic>
        <p:nvPicPr>
          <p:cNvPr id="19" name="Picture 18" descr="A picture containing icon&#10;&#10;Description automatically generated">
            <a:extLst>
              <a:ext uri="{FF2B5EF4-FFF2-40B4-BE49-F238E27FC236}">
                <a16:creationId xmlns:a16="http://schemas.microsoft.com/office/drawing/2014/main" id="{F942703E-CAFC-425A-9E7E-7B03FAB1FA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275" y="6885750"/>
            <a:ext cx="2436607" cy="208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319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23</Words>
  <Application>Microsoft Office PowerPoint</Application>
  <PresentationFormat>A4 Paper (210x297 mm)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SassoonCRInfant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Georgina Barratt</dc:creator>
  <cp:lastModifiedBy>Elisha.Pighills@westoaksschool.onmicrosoft.com</cp:lastModifiedBy>
  <cp:revision>5</cp:revision>
  <dcterms:created xsi:type="dcterms:W3CDTF">2021-03-03T15:19:46Z</dcterms:created>
  <dcterms:modified xsi:type="dcterms:W3CDTF">2021-03-04T10:42:12Z</dcterms:modified>
</cp:coreProperties>
</file>