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93" d="100"/>
          <a:sy n="93" d="100"/>
        </p:scale>
        <p:origin x="639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76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4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94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10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59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65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76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12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44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53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85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6D2CF-2153-42AD-AF11-89C6C1943988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98DF8-E0FB-4CD9-B261-E250CE697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8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 ">
            <a:extLst>
              <a:ext uri="{FF2B5EF4-FFF2-40B4-BE49-F238E27FC236}">
                <a16:creationId xmlns:a16="http://schemas.microsoft.com/office/drawing/2014/main" id="{7B5F33BA-A72B-4863-81A8-40FF6DE4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432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252F0-A89B-48B8-BFC4-4325F3BD6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97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4D7DE6-0331-4E43-90ED-D9BA5D797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55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00BCB9-0778-424D-A652-7C48FB775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CFED7-FA62-4B44-B6E7-B08209F0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8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CCB177-A795-43DF-A477-AC4264ED4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4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 ">
            <a:extLst>
              <a:ext uri="{FF2B5EF4-FFF2-40B4-BE49-F238E27FC236}">
                <a16:creationId xmlns:a16="http://schemas.microsoft.com/office/drawing/2014/main" id="{0DF5BFE8-9A53-4FE9-9663-47C11D380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939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 ">
            <a:extLst>
              <a:ext uri="{FF2B5EF4-FFF2-40B4-BE49-F238E27FC236}">
                <a16:creationId xmlns:a16="http://schemas.microsoft.com/office/drawing/2014/main" id="{E712565B-0137-4D60-BD6A-47743AF7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3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43E770-9F86-4941-BB6C-BA31E81B9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26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626B9-ACA7-48BA-865E-D46B7E51A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6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547EC-C106-4E66-9B50-850E41C34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0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78D04-9A13-4BE1-AF6F-60924D5E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4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38675-248E-47B8-A9D0-683E87057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56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8E5E80-03B9-44A1-9D8E-D66B37250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75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Barratt</dc:creator>
  <cp:lastModifiedBy>Elisha.Pighills@westoaksschool.onmicrosoft.com</cp:lastModifiedBy>
  <cp:revision>1</cp:revision>
  <dcterms:created xsi:type="dcterms:W3CDTF">2021-02-21T15:37:54Z</dcterms:created>
  <dcterms:modified xsi:type="dcterms:W3CDTF">2021-03-04T10:38:46Z</dcterms:modified>
</cp:coreProperties>
</file>