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93" d="100"/>
          <a:sy n="93" d="100"/>
        </p:scale>
        <p:origin x="417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88B9-E29F-4159-8BDB-C2E55D9FDB83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00499-B30A-4568-B7DA-1C620A8835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3446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88B9-E29F-4159-8BDB-C2E55D9FDB83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00499-B30A-4568-B7DA-1C620A8835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571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88B9-E29F-4159-8BDB-C2E55D9FDB83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00499-B30A-4568-B7DA-1C620A8835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608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88B9-E29F-4159-8BDB-C2E55D9FDB83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00499-B30A-4568-B7DA-1C620A8835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070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88B9-E29F-4159-8BDB-C2E55D9FDB83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00499-B30A-4568-B7DA-1C620A8835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7265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88B9-E29F-4159-8BDB-C2E55D9FDB83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00499-B30A-4568-B7DA-1C620A8835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025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88B9-E29F-4159-8BDB-C2E55D9FDB83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00499-B30A-4568-B7DA-1C620A8835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868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88B9-E29F-4159-8BDB-C2E55D9FDB83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00499-B30A-4568-B7DA-1C620A8835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235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88B9-E29F-4159-8BDB-C2E55D9FDB83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00499-B30A-4568-B7DA-1C620A8835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2362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88B9-E29F-4159-8BDB-C2E55D9FDB83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00499-B30A-4568-B7DA-1C620A8835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619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88B9-E29F-4159-8BDB-C2E55D9FDB83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00499-B30A-4568-B7DA-1C620A8835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967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A88B9-E29F-4159-8BDB-C2E55D9FDB83}" type="datetimeFigureOut">
              <a:rPr lang="en-GB" smtClean="0"/>
              <a:t>04/03/2021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00499-B30A-4568-B7DA-1C620A8835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5404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1C526-8460-40DC-9232-AA05062FD9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5144" y="-256854"/>
            <a:ext cx="8420100" cy="1085262"/>
          </a:xfrm>
        </p:spPr>
        <p:txBody>
          <a:bodyPr>
            <a:normAutofit/>
          </a:bodyPr>
          <a:lstStyle/>
          <a:p>
            <a:r>
              <a:rPr lang="en-GB" sz="4800" u="sng" dirty="0">
                <a:latin typeface="SassoonCRInfant" panose="02010503020300020003" pitchFamily="2" charset="0"/>
              </a:rPr>
              <a:t>Kind Hands</a:t>
            </a:r>
          </a:p>
        </p:txBody>
      </p:sp>
      <p:pic>
        <p:nvPicPr>
          <p:cNvPr id="5" name="Picture 4" descr="A close up of a person's face&#10;&#10;Description automatically generated with medium confidence">
            <a:extLst>
              <a:ext uri="{FF2B5EF4-FFF2-40B4-BE49-F238E27FC236}">
                <a16:creationId xmlns:a16="http://schemas.microsoft.com/office/drawing/2014/main" id="{F9E03EA2-D426-41A6-A9C3-196066C800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6724" y="706972"/>
            <a:ext cx="877470" cy="74950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938A8D3-6AD4-44E0-AAF6-0F7563937B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755" y="706972"/>
            <a:ext cx="883564" cy="75559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E477BA2-3A8C-4A4D-9EC8-7D222824088C}"/>
              </a:ext>
            </a:extLst>
          </p:cNvPr>
          <p:cNvSpPr/>
          <p:nvPr/>
        </p:nvSpPr>
        <p:spPr>
          <a:xfrm>
            <a:off x="421241" y="1535986"/>
            <a:ext cx="2311685" cy="222435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06A4D52-4CA8-4430-A5D8-86EE702F9184}"/>
              </a:ext>
            </a:extLst>
          </p:cNvPr>
          <p:cNvSpPr/>
          <p:nvPr/>
        </p:nvSpPr>
        <p:spPr>
          <a:xfrm>
            <a:off x="421240" y="4056579"/>
            <a:ext cx="2311685" cy="222435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C35B85B-8462-4AB1-BDBE-CF3F580A8E15}"/>
              </a:ext>
            </a:extLst>
          </p:cNvPr>
          <p:cNvSpPr/>
          <p:nvPr/>
        </p:nvSpPr>
        <p:spPr>
          <a:xfrm>
            <a:off x="3630203" y="1535986"/>
            <a:ext cx="2311685" cy="222435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28408E1-F219-4641-A9DE-0D8C7CCA4714}"/>
              </a:ext>
            </a:extLst>
          </p:cNvPr>
          <p:cNvSpPr/>
          <p:nvPr/>
        </p:nvSpPr>
        <p:spPr>
          <a:xfrm>
            <a:off x="3630202" y="4056579"/>
            <a:ext cx="2311685" cy="222435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2D42C5C-B6A0-4142-B3A0-9431B07F960F}"/>
              </a:ext>
            </a:extLst>
          </p:cNvPr>
          <p:cNvSpPr/>
          <p:nvPr/>
        </p:nvSpPr>
        <p:spPr>
          <a:xfrm>
            <a:off x="7013825" y="1535986"/>
            <a:ext cx="2311685" cy="222435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9961E68-464A-4339-9521-1E6637C41BCA}"/>
              </a:ext>
            </a:extLst>
          </p:cNvPr>
          <p:cNvSpPr/>
          <p:nvPr/>
        </p:nvSpPr>
        <p:spPr>
          <a:xfrm>
            <a:off x="7013824" y="4056579"/>
            <a:ext cx="2311685" cy="222435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" name="Picture 14" descr="Icon&#10;&#10;Description automatically generated">
            <a:extLst>
              <a:ext uri="{FF2B5EF4-FFF2-40B4-BE49-F238E27FC236}">
                <a16:creationId xmlns:a16="http://schemas.microsoft.com/office/drawing/2014/main" id="{42F096B7-BFD0-41B6-BD8A-74AF3C7421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036" y="2198580"/>
            <a:ext cx="1828571" cy="1574603"/>
          </a:xfrm>
          <a:prstGeom prst="rect">
            <a:avLst/>
          </a:prstGeom>
        </p:spPr>
      </p:pic>
      <p:sp>
        <p:nvSpPr>
          <p:cNvPr id="17" name="Title 1">
            <a:extLst>
              <a:ext uri="{FF2B5EF4-FFF2-40B4-BE49-F238E27FC236}">
                <a16:creationId xmlns:a16="http://schemas.microsoft.com/office/drawing/2014/main" id="{01CB4EF5-D378-4B41-85F0-E92FD9D85B2B}"/>
              </a:ext>
            </a:extLst>
          </p:cNvPr>
          <p:cNvSpPr txBox="1">
            <a:spLocks/>
          </p:cNvSpPr>
          <p:nvPr/>
        </p:nvSpPr>
        <p:spPr>
          <a:xfrm>
            <a:off x="550636" y="1384533"/>
            <a:ext cx="2182289" cy="6530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latin typeface="SassoonCRInfant" panose="02010503020300020003" pitchFamily="2" charset="0"/>
              </a:rPr>
              <a:t>holding hands</a:t>
            </a:r>
          </a:p>
        </p:txBody>
      </p:sp>
      <p:pic>
        <p:nvPicPr>
          <p:cNvPr id="19" name="Picture 18" descr="Logo&#10;&#10;Description automatically generated with low confidence">
            <a:extLst>
              <a:ext uri="{FF2B5EF4-FFF2-40B4-BE49-F238E27FC236}">
                <a16:creationId xmlns:a16="http://schemas.microsoft.com/office/drawing/2014/main" id="{24841BEC-0D20-4815-803C-4142986E682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1966" y="2111678"/>
            <a:ext cx="1828571" cy="1574603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E6DC715F-D79E-4AC4-93E0-72DF00027D99}"/>
              </a:ext>
            </a:extLst>
          </p:cNvPr>
          <p:cNvSpPr txBox="1">
            <a:spLocks/>
          </p:cNvSpPr>
          <p:nvPr/>
        </p:nvSpPr>
        <p:spPr>
          <a:xfrm>
            <a:off x="3842398" y="1310473"/>
            <a:ext cx="2182289" cy="6530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latin typeface="SassoonCRInfant" panose="02010503020300020003" pitchFamily="2" charset="0"/>
              </a:rPr>
              <a:t>waving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DF8E0ED2-9C63-4944-9B64-A31CE893969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6484" y="2198436"/>
            <a:ext cx="1828571" cy="1561905"/>
          </a:xfrm>
          <a:prstGeom prst="rect">
            <a:avLst/>
          </a:prstGeom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id="{A549C294-1B7B-4BF9-92AF-EDDDC94974F1}"/>
              </a:ext>
            </a:extLst>
          </p:cNvPr>
          <p:cNvSpPr txBox="1">
            <a:spLocks/>
          </p:cNvSpPr>
          <p:nvPr/>
        </p:nvSpPr>
        <p:spPr>
          <a:xfrm>
            <a:off x="7249624" y="1310473"/>
            <a:ext cx="2182289" cy="6530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latin typeface="SassoonCRInfant" panose="02010503020300020003" pitchFamily="2" charset="0"/>
              </a:rPr>
              <a:t>high five</a:t>
            </a:r>
          </a:p>
        </p:txBody>
      </p:sp>
      <p:pic>
        <p:nvPicPr>
          <p:cNvPr id="25" name="Picture 2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355FAE0-A83B-4597-9C4D-9B6FA1AD7F2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91" y="4451091"/>
            <a:ext cx="2066447" cy="1765091"/>
          </a:xfrm>
          <a:prstGeom prst="rect">
            <a:avLst/>
          </a:prstGeom>
        </p:spPr>
      </p:pic>
      <p:sp>
        <p:nvSpPr>
          <p:cNvPr id="26" name="Title 1">
            <a:extLst>
              <a:ext uri="{FF2B5EF4-FFF2-40B4-BE49-F238E27FC236}">
                <a16:creationId xmlns:a16="http://schemas.microsoft.com/office/drawing/2014/main" id="{BDF62595-E57B-4861-A958-A83F570AA5D4}"/>
              </a:ext>
            </a:extLst>
          </p:cNvPr>
          <p:cNvSpPr txBox="1">
            <a:spLocks/>
          </p:cNvSpPr>
          <p:nvPr/>
        </p:nvSpPr>
        <p:spPr>
          <a:xfrm>
            <a:off x="550635" y="3888442"/>
            <a:ext cx="2182289" cy="6530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latin typeface="SassoonCRInfant" panose="02010503020300020003" pitchFamily="2" charset="0"/>
              </a:rPr>
              <a:t>drawing</a:t>
            </a:r>
          </a:p>
        </p:txBody>
      </p:sp>
      <p:pic>
        <p:nvPicPr>
          <p:cNvPr id="30" name="Picture 29" descr="Icon&#10;&#10;Description automatically generated">
            <a:extLst>
              <a:ext uri="{FF2B5EF4-FFF2-40B4-BE49-F238E27FC236}">
                <a16:creationId xmlns:a16="http://schemas.microsoft.com/office/drawing/2014/main" id="{266823BD-54FB-4262-9C49-701B5827EF4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2139" y="4684649"/>
            <a:ext cx="1828571" cy="1561905"/>
          </a:xfrm>
          <a:prstGeom prst="rect">
            <a:avLst/>
          </a:prstGeom>
        </p:spPr>
      </p:pic>
      <p:sp>
        <p:nvSpPr>
          <p:cNvPr id="32" name="Title 1">
            <a:extLst>
              <a:ext uri="{FF2B5EF4-FFF2-40B4-BE49-F238E27FC236}">
                <a16:creationId xmlns:a16="http://schemas.microsoft.com/office/drawing/2014/main" id="{59E9B030-81A9-4F66-8B12-2E6D0E115997}"/>
              </a:ext>
            </a:extLst>
          </p:cNvPr>
          <p:cNvSpPr txBox="1">
            <a:spLocks/>
          </p:cNvSpPr>
          <p:nvPr/>
        </p:nvSpPr>
        <p:spPr>
          <a:xfrm>
            <a:off x="7249624" y="3888442"/>
            <a:ext cx="2182289" cy="6530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latin typeface="SassoonCRInfant" panose="02010503020300020003" pitchFamily="2" charset="0"/>
              </a:rPr>
              <a:t>stroking</a:t>
            </a:r>
          </a:p>
        </p:txBody>
      </p:sp>
      <p:pic>
        <p:nvPicPr>
          <p:cNvPr id="34" name="Picture 33" descr="Icon&#10;&#10;Description automatically generated">
            <a:extLst>
              <a:ext uri="{FF2B5EF4-FFF2-40B4-BE49-F238E27FC236}">
                <a16:creationId xmlns:a16="http://schemas.microsoft.com/office/drawing/2014/main" id="{374F2978-29EB-40B5-8154-17E122113AC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6718" y="4766574"/>
            <a:ext cx="1828571" cy="1561905"/>
          </a:xfrm>
          <a:prstGeom prst="rect">
            <a:avLst/>
          </a:prstGeom>
        </p:spPr>
      </p:pic>
      <p:sp>
        <p:nvSpPr>
          <p:cNvPr id="35" name="Title 1">
            <a:extLst>
              <a:ext uri="{FF2B5EF4-FFF2-40B4-BE49-F238E27FC236}">
                <a16:creationId xmlns:a16="http://schemas.microsoft.com/office/drawing/2014/main" id="{67065B98-2C49-40B8-9A74-2524FBE1020D}"/>
              </a:ext>
            </a:extLst>
          </p:cNvPr>
          <p:cNvSpPr txBox="1">
            <a:spLocks/>
          </p:cNvSpPr>
          <p:nvPr/>
        </p:nvSpPr>
        <p:spPr>
          <a:xfrm>
            <a:off x="3804861" y="3888442"/>
            <a:ext cx="2182289" cy="6530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latin typeface="SassoonCRInfant" panose="02010503020300020003" pitchFamily="2" charset="0"/>
              </a:rPr>
              <a:t>giving</a:t>
            </a:r>
          </a:p>
        </p:txBody>
      </p:sp>
    </p:spTree>
    <p:extLst>
      <p:ext uri="{BB962C8B-B14F-4D97-AF65-F5344CB8AC3E}">
        <p14:creationId xmlns:p14="http://schemas.microsoft.com/office/powerpoint/2010/main" val="2856330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</Words>
  <Application>Microsoft Office PowerPoint</Application>
  <PresentationFormat>A4 Paper (210x297 mm)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SassoonCRInfant</vt:lpstr>
      <vt:lpstr>Office Theme</vt:lpstr>
      <vt:lpstr>Kind Hands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Kind Hands</dc:title>
  <dc:creator>Rebecca Barrett</dc:creator>
  <cp:lastModifiedBy>Elisha.Pighills@westoaksschool.onmicrosoft.com</cp:lastModifiedBy>
  <cp:revision>1</cp:revision>
  <dcterms:created xsi:type="dcterms:W3CDTF">2021-03-03T01:01:22Z</dcterms:created>
  <dcterms:modified xsi:type="dcterms:W3CDTF">2021-03-04T10:59:00Z</dcterms:modified>
</cp:coreProperties>
</file>