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1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392A-6A4D-443B-8B5B-F2B0465D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79400-6B30-440A-8D9C-21E0F2069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DFFCB-2A80-4087-9482-B3D9370B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0D086-AF96-4D88-AAB4-D24E452B8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0BDEC-1E9E-4DD6-91D4-396BD4E0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5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C516-2955-4EA6-9C0D-9E97C277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6E30E-7322-4C7A-A2AB-A489B290C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859B-74EF-4CA2-8724-722B9E62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84CF3-0B7A-447F-89A8-96FCEF69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07EBF-4690-47E3-B479-DA3D7BC7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13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B86CB-E069-4514-9B46-436E7539D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66206-E739-400C-BAF0-7F8449846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C230-7762-4AE4-A408-ED1B901F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B0D80-51E4-4BE0-A992-9B10EBEB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F5B21-1857-4E4C-BAE3-A5EFB178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3E2A-5000-4FAC-828A-C2595B2A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CE8A8-D8E9-4F09-B632-E71A057AA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2DEA2-82CB-43F5-8F36-195A6E18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0A919-4CBE-4661-9B3E-FC788630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55734-196F-4D41-9D28-9E6C870E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7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E327-409A-4E01-A873-B9FBFDD8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E598D-AFFF-49FF-A4F4-6100B14C4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3FDE-BCB6-4CCE-9093-5D0B3C8F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8ED92-DE47-427D-A4E0-78A2D734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88844-E2E0-4346-994F-B8167DDB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3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BEF9-9D40-4C8D-B022-9A3ED4E7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FCAB-6CC1-4EAB-B3D3-043429461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E8D21-E3E0-45EA-9DED-7F5FF2F7A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9D385-A7EA-4653-A27E-320369F5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DA1A2-A586-43C7-B1FA-E7A7255B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FA041-BA40-42C9-B5E8-C4E7C551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14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8EE9-05B2-442F-8DB4-E3E1C91D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10CF3-DEBC-4E43-92E4-4A75C441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0715A-7531-4CDE-85BA-571DE1CC6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F6B304-1947-4FE7-B7CC-0E8FC4F4D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60460-841D-46B3-986A-3F2F9D895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F887C-C0BC-4356-A991-9745F3AF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885BC-2FCB-45C2-B2EF-F0CC71E2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CA13A-22A8-4656-BCC6-9C693753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75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E345-182F-49F2-AA6B-25B07647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9C7DD-E1C4-4D77-A8E9-6AB93968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7C7387-9CC3-4366-AF12-F0045761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13914-1EAE-4593-BD01-10E8CF68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2E818-3970-44F0-A063-9875B2BE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8DC38-9B88-41A5-9B73-5EF72986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ADD97-DB8B-417D-84AC-696376DB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4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B9FD-1918-4A37-9316-FDA3D8CC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38D0-2E7C-4968-99BB-7B67734F4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F5F54-9C8F-44F9-8B47-8F1C39F35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EF4AC-1134-4FC5-A583-0ED2F310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1EB2C-9B37-4384-8ECD-3EC7D0CD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B8624-E5FA-476D-9A4C-8B69F3DD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98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51266-1C5A-46EE-A7AD-A0E1E4E3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1C824-5C99-48DF-9303-A8840A68F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17A1B-9AD3-495B-9312-AD474942D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DD475-B60C-4786-8494-8746A3FA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411B3-2FC1-484E-8528-F72A77B1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1226F-D758-416E-8D86-86E88052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98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9E85E-136C-4D0A-9612-AFB6711B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D8745-6401-47E8-BDDF-EB4A46AA0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14BE5-8E7F-4CBF-A91D-A7553EBEE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ED5F-25CC-4D03-B2C6-5AE349CA6994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31CA-17D7-48FC-A5F2-7FEFD9528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73DA-E2DD-4495-8A1D-F6023010B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EF85-A8DA-4912-9A77-1F7A4CD4B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7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6.png"/><Relationship Id="rId5" Type="http://schemas.microsoft.com/office/2007/relationships/hdphoto" Target="../media/hdphoto2.wdp"/><Relationship Id="rId10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B4AEC-48E0-441B-B4BC-F3A8EA3B1485}"/>
              </a:ext>
            </a:extLst>
          </p:cNvPr>
          <p:cNvSpPr/>
          <p:nvPr/>
        </p:nvSpPr>
        <p:spPr>
          <a:xfrm>
            <a:off x="228600" y="14478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CDF60-56F3-408F-9013-18B792086E6A}"/>
              </a:ext>
            </a:extLst>
          </p:cNvPr>
          <p:cNvSpPr/>
          <p:nvPr/>
        </p:nvSpPr>
        <p:spPr>
          <a:xfrm>
            <a:off x="228600" y="42481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CE660-BFFE-48C8-A015-692AC4378F74}"/>
              </a:ext>
            </a:extLst>
          </p:cNvPr>
          <p:cNvSpPr/>
          <p:nvPr/>
        </p:nvSpPr>
        <p:spPr>
          <a:xfrm>
            <a:off x="228600" y="70485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F0580-481B-4A19-A72B-3E8CBE52520B}"/>
              </a:ext>
            </a:extLst>
          </p:cNvPr>
          <p:cNvSpPr/>
          <p:nvPr/>
        </p:nvSpPr>
        <p:spPr>
          <a:xfrm>
            <a:off x="3238500" y="14478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6A4FAF9-0A30-4ED2-825D-307E7AEB785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71" b="92873" l="9091" r="89773">
                        <a14:foregroundMark x1="19318" y1="10583" x2="21875" y2="9719"/>
                        <a14:foregroundMark x1="11080" y1="38445" x2="11648" y2="44492"/>
                        <a14:foregroundMark x1="13636" y1="42981" x2="13636" y2="42981"/>
                        <a14:foregroundMark x1="10227" y1="43629" x2="9091" y2="43197"/>
                        <a14:foregroundMark x1="38636" y1="87689" x2="38636" y2="88121"/>
                        <a14:foregroundMark x1="38636" y1="90281" x2="38636" y2="90281"/>
                        <a14:foregroundMark x1="38068" y1="92873" x2="38068" y2="92657"/>
                        <a14:foregroundMark x1="42614" y1="92657" x2="43466" y2="92657"/>
                        <a14:foregroundMark x1="89205" y1="23110" x2="89773" y2="34125"/>
                        <a14:foregroundMark x1="89773" y1="34125" x2="88920" y2="23974"/>
                        <a14:foregroundMark x1="20170" y1="9287" x2="21023" y2="92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85036" y="7181850"/>
            <a:ext cx="1944628" cy="2286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8E0720-D29F-4858-A441-8ED29951AC54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77" b="95066" l="8179" r="93931">
                        <a14:foregroundMark x1="55673" y1="40038" x2="57520" y2="22201"/>
                        <a14:foregroundMark x1="57520" y1="22201" x2="70976" y2="26376"/>
                        <a14:foregroundMark x1="70976" y1="26376" x2="74934" y2="36433"/>
                        <a14:foregroundMark x1="74934" y1="36433" x2="62533" y2="41176"/>
                        <a14:foregroundMark x1="62533" y1="41176" x2="51715" y2="37381"/>
                        <a14:foregroundMark x1="12137" y1="85958" x2="8443" y2="95256"/>
                        <a14:foregroundMark x1="8443" y1="95256" x2="19789" y2="88425"/>
                        <a14:foregroundMark x1="19789" y1="88425" x2="20053" y2="88046"/>
                        <a14:foregroundMark x1="29551" y1="77609" x2="43008" y2="81214"/>
                        <a14:foregroundMark x1="43008" y1="81214" x2="30871" y2="77609"/>
                        <a14:foregroundMark x1="30871" y1="77609" x2="30871" y2="77609"/>
                        <a14:foregroundMark x1="52243" y1="83302" x2="65699" y2="80266"/>
                        <a14:foregroundMark x1="65699" y1="80266" x2="66491" y2="89753"/>
                        <a14:foregroundMark x1="66491" y1="89753" x2="53826" y2="85769"/>
                        <a14:foregroundMark x1="53826" y1="85769" x2="51979" y2="83681"/>
                        <a14:foregroundMark x1="67546" y1="81404" x2="78892" y2="86717"/>
                        <a14:foregroundMark x1="78892" y1="86717" x2="68074" y2="92220"/>
                        <a14:foregroundMark x1="68074" y1="92220" x2="65435" y2="82353"/>
                        <a14:foregroundMark x1="88391" y1="60152" x2="91799" y2="65637"/>
                        <a14:foregroundMark x1="88845" y1="75120" x2="87071" y2="77230"/>
                        <a14:foregroundMark x1="87071" y1="77230" x2="86807" y2="77230"/>
                        <a14:foregroundMark x1="45383" y1="40607" x2="38786" y2="49336"/>
                        <a14:foregroundMark x1="38786" y1="49336" x2="44063" y2="61290"/>
                        <a14:foregroundMark x1="44063" y1="61290" x2="70185" y2="68691"/>
                        <a14:foregroundMark x1="70185" y1="68691" x2="80739" y2="62808"/>
                        <a14:foregroundMark x1="80739" y1="62808" x2="83113" y2="43074"/>
                        <a14:foregroundMark x1="83113" y1="43074" x2="70449" y2="39658"/>
                        <a14:foregroundMark x1="70449" y1="39658" x2="46174" y2="40038"/>
                        <a14:foregroundMark x1="50660" y1="45731" x2="53298" y2="59393"/>
                        <a14:foregroundMark x1="53298" y1="59393" x2="59367" y2="69450"/>
                        <a14:foregroundMark x1="59367" y1="69450" x2="72296" y2="63188"/>
                        <a14:foregroundMark x1="72296" y1="63188" x2="74934" y2="52941"/>
                        <a14:foregroundMark x1="74934" y1="52941" x2="62005" y2="46869"/>
                        <a14:foregroundMark x1="62005" y1="46869" x2="50923" y2="45541"/>
                        <a14:backgroundMark x1="8179" y1="95066" x2="7388" y2="93928"/>
                        <a14:backgroundMark x1="94195" y1="66224" x2="89710" y2="75332"/>
                        <a14:backgroundMark x1="89710" y1="75332" x2="93668" y2="673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6379" y="1447800"/>
            <a:ext cx="1924258" cy="25098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AB0FF3-EAA8-4324-A8FA-051FC8E29DFE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353" b="94432" l="3058" r="92986">
                        <a14:foregroundMark x1="79317" y1="29698" x2="88309" y2="28770"/>
                        <a14:foregroundMark x1="93451" y1="20731" x2="94245" y2="19490"/>
                        <a14:foregroundMark x1="88309" y1="28770" x2="90373" y2="25542"/>
                        <a14:foregroundMark x1="91679" y1="12082" x2="90468" y2="8585"/>
                        <a14:foregroundMark x1="94245" y1="19490" x2="93859" y2="18377"/>
                        <a14:foregroundMark x1="90468" y1="8585" x2="73201" y2="6265"/>
                        <a14:foregroundMark x1="73201" y1="6265" x2="64568" y2="8353"/>
                        <a14:foregroundMark x1="64568" y1="8353" x2="80935" y2="15777"/>
                        <a14:foregroundMark x1="80935" y1="15777" x2="78058" y2="27146"/>
                        <a14:foregroundMark x1="78058" y1="27146" x2="79317" y2="29930"/>
                        <a14:foregroundMark x1="79676" y1="29930" x2="87410" y2="24826"/>
                        <a14:foregroundMark x1="87410" y1="24826" x2="79317" y2="29234"/>
                        <a14:foregroundMark x1="79317" y1="29234" x2="79137" y2="30162"/>
                        <a14:foregroundMark x1="80576" y1="22042" x2="79856" y2="10209"/>
                        <a14:foregroundMark x1="79856" y1="10209" x2="86871" y2="17633"/>
                        <a14:foregroundMark x1="86871" y1="17633" x2="80935" y2="22738"/>
                        <a14:foregroundMark x1="88317" y1="23955" x2="87230" y2="28074"/>
                        <a14:foregroundMark x1="90108" y1="17169" x2="88730" y2="22389"/>
                        <a14:foregroundMark x1="88730" y1="22389" x2="90108" y2="17169"/>
                        <a14:foregroundMark x1="87230" y1="28074" x2="88317" y2="23955"/>
                        <a14:foregroundMark x1="90108" y1="17169" x2="90108" y2="17169"/>
                        <a14:foregroundMark x1="63489" y1="25522" x2="62050" y2="37123"/>
                        <a14:foregroundMark x1="62050" y1="37123" x2="70504" y2="41299"/>
                        <a14:foregroundMark x1="70504" y1="41299" x2="61331" y2="76102"/>
                        <a14:foregroundMark x1="61331" y1="76102" x2="62770" y2="87935"/>
                        <a14:foregroundMark x1="62770" y1="87935" x2="68885" y2="79582"/>
                        <a14:foregroundMark x1="68885" y1="79582" x2="68525" y2="67285"/>
                        <a14:foregroundMark x1="68525" y1="67285" x2="75360" y2="58237"/>
                        <a14:foregroundMark x1="75360" y1="58237" x2="80216" y2="35267"/>
                        <a14:foregroundMark x1="80216" y1="35267" x2="62770" y2="27842"/>
                        <a14:foregroundMark x1="62770" y1="27842" x2="62770" y2="26450"/>
                        <a14:foregroundMark x1="78777" y1="35731" x2="70324" y2="32715"/>
                        <a14:foregroundMark x1="70324" y1="32715" x2="72302" y2="44780"/>
                        <a14:foregroundMark x1="72302" y1="44780" x2="79496" y2="38747"/>
                        <a14:foregroundMark x1="79496" y1="38747" x2="78777" y2="35963"/>
                        <a14:foregroundMark x1="76439" y1="46172" x2="74281" y2="57541"/>
                        <a14:foregroundMark x1="74281" y1="57541" x2="67266" y2="64965"/>
                        <a14:foregroundMark x1="67266" y1="64965" x2="67806" y2="76566"/>
                        <a14:foregroundMark x1="67806" y1="76566" x2="64748" y2="64501"/>
                        <a14:foregroundMark x1="64748" y1="64501" x2="68705" y2="53364"/>
                        <a14:foregroundMark x1="68705" y1="53364" x2="75360" y2="45708"/>
                        <a14:foregroundMark x1="75360" y1="45708" x2="76978" y2="45708"/>
                        <a14:foregroundMark x1="62590" y1="30162" x2="62230" y2="30162"/>
                        <a14:foregroundMark x1="28777" y1="75174" x2="29137" y2="87007"/>
                        <a14:foregroundMark x1="29137" y1="87007" x2="21043" y2="83295"/>
                        <a14:foregroundMark x1="21043" y1="83295" x2="17626" y2="94432"/>
                        <a14:foregroundMark x1="17626" y1="94432" x2="13669" y2="83527"/>
                        <a14:foregroundMark x1="13669" y1="83527" x2="21403" y2="77494"/>
                        <a14:foregroundMark x1="21403" y1="77494" x2="28237" y2="75406"/>
                        <a14:foregroundMark x1="19065" y1="55916" x2="12230" y2="63341"/>
                        <a14:foregroundMark x1="12230" y1="63341" x2="3058" y2="61021"/>
                        <a14:foregroundMark x1="3058" y1="61021" x2="10072" y2="54524"/>
                        <a14:foregroundMark x1="10072" y1="54524" x2="18885" y2="56613"/>
                        <a14:foregroundMark x1="63309" y1="25290" x2="59353" y2="31787"/>
                        <a14:backgroundMark x1="94784" y1="20650" x2="94424" y2="20186"/>
                        <a14:backgroundMark x1="93345" y1="20650" x2="90647" y2="25754"/>
                        <a14:backgroundMark x1="93345" y1="14385" x2="91367" y2="157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28600" y="4370872"/>
            <a:ext cx="2857499" cy="23786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BB8EF9A-93B4-48C9-A567-A078641EDD62}"/>
              </a:ext>
            </a:extLst>
          </p:cNvPr>
          <p:cNvSpPr/>
          <p:nvPr/>
        </p:nvSpPr>
        <p:spPr>
          <a:xfrm>
            <a:off x="3238500" y="424815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6F634-391A-4FCF-B3EC-50DAD17382B7}"/>
              </a:ext>
            </a:extLst>
          </p:cNvPr>
          <p:cNvSpPr/>
          <p:nvPr/>
        </p:nvSpPr>
        <p:spPr>
          <a:xfrm>
            <a:off x="3238500" y="70485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72B766-BE06-4D50-BE79-568C1B39573A}"/>
              </a:ext>
            </a:extLst>
          </p:cNvPr>
          <p:cNvSpPr txBox="1"/>
          <p:nvPr/>
        </p:nvSpPr>
        <p:spPr>
          <a:xfrm>
            <a:off x="3238500" y="1356852"/>
            <a:ext cx="36856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c </a:t>
            </a:r>
            <a:r>
              <a:rPr lang="en-GB" sz="9600" dirty="0" err="1">
                <a:solidFill>
                  <a:schemeClr val="bg1">
                    <a:lumMod val="65000"/>
                  </a:schemeClr>
                </a:solidFill>
                <a:latin typeface="SassoonCRInfant" panose="02010503020300020003" pitchFamily="2" charset="0"/>
              </a:rPr>
              <a:t>c</a:t>
            </a:r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9600" dirty="0" err="1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c</a:t>
            </a:r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9600" dirty="0" err="1">
                <a:solidFill>
                  <a:schemeClr val="bg1">
                    <a:lumMod val="85000"/>
                  </a:schemeClr>
                </a:solidFill>
                <a:latin typeface="SassoonCRInfant" panose="02010503020300020003" pitchFamily="2" charset="0"/>
              </a:rPr>
              <a:t>c</a:t>
            </a:r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8685D2-AC6C-4CA4-98CF-052A4CD8C026}"/>
              </a:ext>
            </a:extLst>
          </p:cNvPr>
          <p:cNvSpPr txBox="1"/>
          <p:nvPr/>
        </p:nvSpPr>
        <p:spPr>
          <a:xfrm>
            <a:off x="3403952" y="4264231"/>
            <a:ext cx="33778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65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>
                <a:solidFill>
                  <a:schemeClr val="bg1">
                    <a:lumMod val="85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E856C0-50FD-4D9F-B2FA-1165F7BDF80B}"/>
              </a:ext>
            </a:extLst>
          </p:cNvPr>
          <p:cNvSpPr txBox="1"/>
          <p:nvPr/>
        </p:nvSpPr>
        <p:spPr>
          <a:xfrm>
            <a:off x="3430860" y="7064581"/>
            <a:ext cx="33009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h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65000"/>
                  </a:schemeClr>
                </a:solidFill>
                <a:latin typeface="SassoonCRInfant" panose="02010503020300020003" pitchFamily="2" charset="0"/>
              </a:rPr>
              <a:t>h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h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>
                <a:solidFill>
                  <a:schemeClr val="bg1">
                    <a:lumMod val="85000"/>
                  </a:schemeClr>
                </a:solidFill>
                <a:latin typeface="SassoonCRInfant" panose="02010503020300020003" pitchFamily="2" charset="0"/>
              </a:rPr>
              <a:t>h</a:t>
            </a:r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8FD583-5F00-4238-A37D-3E2B1486EEAD}"/>
              </a:ext>
            </a:extLst>
          </p:cNvPr>
          <p:cNvSpPr txBox="1"/>
          <p:nvPr/>
        </p:nvSpPr>
        <p:spPr>
          <a:xfrm>
            <a:off x="265120" y="228042"/>
            <a:ext cx="632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SassoonCRInfant" panose="02010503020300020003" pitchFamily="2" charset="0"/>
              </a:rPr>
              <a:t>Write over each letter then have a go yourself underneath. </a:t>
            </a:r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D8B291C5-8C6D-46D9-AF37-5AC5597322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8" y="564981"/>
            <a:ext cx="456436" cy="393042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CB000B51-913E-435D-91B0-9963FC0A0CD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92" y="550818"/>
            <a:ext cx="468422" cy="400111"/>
          </a:xfrm>
          <a:prstGeom prst="rect">
            <a:avLst/>
          </a:prstGeom>
        </p:spPr>
      </p:pic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307BBC14-F742-4BF7-A157-71A707783E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98" y="517473"/>
            <a:ext cx="571385" cy="48805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550E263-AA26-4A9E-9B77-29045AD2D8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73" y="576531"/>
            <a:ext cx="438319" cy="374398"/>
          </a:xfrm>
          <a:prstGeom prst="rect">
            <a:avLst/>
          </a:prstGeom>
        </p:spPr>
      </p:pic>
      <p:pic>
        <p:nvPicPr>
          <p:cNvPr id="28" name="Picture 2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6DF2CBD-46D1-4B5D-A9AA-7301565FCB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92" y="592398"/>
            <a:ext cx="456436" cy="3930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7B63F24-CBC2-4578-AAFC-9579C414866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28" y="568150"/>
            <a:ext cx="456436" cy="3898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EE409AE-B651-41AF-9D00-A562B2FEDE5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5" y="555339"/>
            <a:ext cx="463129" cy="39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1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B4AEC-48E0-441B-B4BC-F3A8EA3B1485}"/>
              </a:ext>
            </a:extLst>
          </p:cNvPr>
          <p:cNvSpPr/>
          <p:nvPr/>
        </p:nvSpPr>
        <p:spPr>
          <a:xfrm>
            <a:off x="228600" y="14478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CDF60-56F3-408F-9013-18B792086E6A}"/>
              </a:ext>
            </a:extLst>
          </p:cNvPr>
          <p:cNvSpPr/>
          <p:nvPr/>
        </p:nvSpPr>
        <p:spPr>
          <a:xfrm>
            <a:off x="228600" y="42481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CE660-BFFE-48C8-A015-692AC4378F74}"/>
              </a:ext>
            </a:extLst>
          </p:cNvPr>
          <p:cNvSpPr/>
          <p:nvPr/>
        </p:nvSpPr>
        <p:spPr>
          <a:xfrm>
            <a:off x="228600" y="70485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F0580-481B-4A19-A72B-3E8CBE52520B}"/>
              </a:ext>
            </a:extLst>
          </p:cNvPr>
          <p:cNvSpPr/>
          <p:nvPr/>
        </p:nvSpPr>
        <p:spPr>
          <a:xfrm>
            <a:off x="3238500" y="14478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B8EF9A-93B4-48C9-A567-A078641EDD62}"/>
              </a:ext>
            </a:extLst>
          </p:cNvPr>
          <p:cNvSpPr/>
          <p:nvPr/>
        </p:nvSpPr>
        <p:spPr>
          <a:xfrm>
            <a:off x="3238500" y="424815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6F634-391A-4FCF-B3EC-50DAD17382B7}"/>
              </a:ext>
            </a:extLst>
          </p:cNvPr>
          <p:cNvSpPr/>
          <p:nvPr/>
        </p:nvSpPr>
        <p:spPr>
          <a:xfrm>
            <a:off x="3238500" y="70485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72B766-BE06-4D50-BE79-568C1B39573A}"/>
              </a:ext>
            </a:extLst>
          </p:cNvPr>
          <p:cNvSpPr txBox="1"/>
          <p:nvPr/>
        </p:nvSpPr>
        <p:spPr>
          <a:xfrm>
            <a:off x="3238500" y="1356852"/>
            <a:ext cx="36856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c </a:t>
            </a:r>
            <a:r>
              <a:rPr lang="en-GB" sz="9600" dirty="0" err="1">
                <a:solidFill>
                  <a:schemeClr val="bg1">
                    <a:lumMod val="65000"/>
                  </a:schemeClr>
                </a:solidFill>
                <a:latin typeface="SassoonCRInfant" panose="02010503020300020003" pitchFamily="2" charset="0"/>
              </a:rPr>
              <a:t>c</a:t>
            </a:r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9600" dirty="0" err="1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c</a:t>
            </a:r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9600" dirty="0" err="1">
                <a:solidFill>
                  <a:schemeClr val="bg1">
                    <a:lumMod val="85000"/>
                  </a:schemeClr>
                </a:solidFill>
                <a:latin typeface="SassoonCRInfant" panose="02010503020300020003" pitchFamily="2" charset="0"/>
              </a:rPr>
              <a:t>c</a:t>
            </a:r>
            <a:r>
              <a:rPr lang="en-GB" sz="96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8685D2-AC6C-4CA4-98CF-052A4CD8C026}"/>
              </a:ext>
            </a:extLst>
          </p:cNvPr>
          <p:cNvSpPr txBox="1"/>
          <p:nvPr/>
        </p:nvSpPr>
        <p:spPr>
          <a:xfrm>
            <a:off x="3403952" y="4264231"/>
            <a:ext cx="33778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65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>
                <a:solidFill>
                  <a:schemeClr val="bg1">
                    <a:lumMod val="85000"/>
                  </a:schemeClr>
                </a:solidFill>
                <a:latin typeface="SassoonCRInfant" panose="02010503020300020003" pitchFamily="2" charset="0"/>
              </a:rPr>
              <a:t>d</a:t>
            </a:r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E856C0-50FD-4D9F-B2FA-1165F7BDF80B}"/>
              </a:ext>
            </a:extLst>
          </p:cNvPr>
          <p:cNvSpPr txBox="1"/>
          <p:nvPr/>
        </p:nvSpPr>
        <p:spPr>
          <a:xfrm>
            <a:off x="3430860" y="7064581"/>
            <a:ext cx="33073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b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65000"/>
                  </a:schemeClr>
                </a:solidFill>
                <a:latin typeface="SassoonCRInfant" panose="02010503020300020003" pitchFamily="2" charset="0"/>
              </a:rPr>
              <a:t>b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 err="1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b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8800" dirty="0">
                <a:solidFill>
                  <a:schemeClr val="bg1">
                    <a:lumMod val="85000"/>
                  </a:schemeClr>
                </a:solidFill>
                <a:latin typeface="SassoonCRInfant" panose="02010503020300020003" pitchFamily="2" charset="0"/>
              </a:rPr>
              <a:t>b</a:t>
            </a:r>
            <a:r>
              <a:rPr lang="en-GB" sz="8800" dirty="0">
                <a:solidFill>
                  <a:schemeClr val="bg1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373480-8D1A-4E7C-A25F-8C8C64C91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1" y="4264231"/>
            <a:ext cx="1795616" cy="23291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6CA8EF2-CE4F-40CF-B9BB-C895B3F30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2" y="7450324"/>
            <a:ext cx="2551893" cy="17490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C9690A-A0AB-4A9E-B165-21D2E3935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2" y="1583626"/>
            <a:ext cx="2380815" cy="227877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6563840-F5E1-43B0-A091-3BAB2A27AC3B}"/>
              </a:ext>
            </a:extLst>
          </p:cNvPr>
          <p:cNvSpPr txBox="1"/>
          <p:nvPr/>
        </p:nvSpPr>
        <p:spPr>
          <a:xfrm>
            <a:off x="265120" y="228042"/>
            <a:ext cx="632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SassoonCRInfant" panose="02010503020300020003" pitchFamily="2" charset="0"/>
              </a:rPr>
              <a:t>Write over each letter then have a go yourself underneath. </a:t>
            </a:r>
          </a:p>
        </p:txBody>
      </p:sp>
      <p:pic>
        <p:nvPicPr>
          <p:cNvPr id="25" name="Picture 2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A4CD5B8B-F810-4B86-BF3A-8F3A60B49C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8" y="564981"/>
            <a:ext cx="456436" cy="393042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DE1B06AB-0B6C-4E7A-B074-F41F1B7D08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92" y="550818"/>
            <a:ext cx="468422" cy="400111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368B1235-1164-4912-9F0C-5B60CEF929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98" y="517473"/>
            <a:ext cx="571385" cy="48805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B331036-3F99-4FF7-B6A1-1E02F727CA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73" y="576531"/>
            <a:ext cx="438319" cy="374398"/>
          </a:xfrm>
          <a:prstGeom prst="rect">
            <a:avLst/>
          </a:prstGeom>
        </p:spPr>
      </p:pic>
      <p:pic>
        <p:nvPicPr>
          <p:cNvPr id="29" name="Picture 2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3A5BFDC1-7785-4DE8-AFFA-B8CE3F3220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92" y="592398"/>
            <a:ext cx="456436" cy="3930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45B9569-42E0-4C3E-855D-AED1C73A6D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28" y="568150"/>
            <a:ext cx="456436" cy="3898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E4D5ED4-7E3E-46B9-A6AE-947C69B79B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5" y="555339"/>
            <a:ext cx="463129" cy="39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B4AEC-48E0-441B-B4BC-F3A8EA3B1485}"/>
              </a:ext>
            </a:extLst>
          </p:cNvPr>
          <p:cNvSpPr/>
          <p:nvPr/>
        </p:nvSpPr>
        <p:spPr>
          <a:xfrm>
            <a:off x="228600" y="14478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CDF60-56F3-408F-9013-18B792086E6A}"/>
              </a:ext>
            </a:extLst>
          </p:cNvPr>
          <p:cNvSpPr/>
          <p:nvPr/>
        </p:nvSpPr>
        <p:spPr>
          <a:xfrm>
            <a:off x="228600" y="42481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CE660-BFFE-48C8-A015-692AC4378F74}"/>
              </a:ext>
            </a:extLst>
          </p:cNvPr>
          <p:cNvSpPr/>
          <p:nvPr/>
        </p:nvSpPr>
        <p:spPr>
          <a:xfrm>
            <a:off x="228600" y="70485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F0580-481B-4A19-A72B-3E8CBE52520B}"/>
              </a:ext>
            </a:extLst>
          </p:cNvPr>
          <p:cNvSpPr/>
          <p:nvPr/>
        </p:nvSpPr>
        <p:spPr>
          <a:xfrm>
            <a:off x="3238500" y="14478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6A4FAF9-0A30-4ED2-825D-307E7AEB785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71" b="92873" l="9091" r="89773">
                        <a14:foregroundMark x1="19318" y1="10583" x2="21875" y2="9719"/>
                        <a14:foregroundMark x1="11080" y1="38445" x2="11648" y2="44492"/>
                        <a14:foregroundMark x1="13636" y1="42981" x2="13636" y2="42981"/>
                        <a14:foregroundMark x1="10227" y1="43629" x2="9091" y2="43197"/>
                        <a14:foregroundMark x1="38636" y1="87689" x2="38636" y2="88121"/>
                        <a14:foregroundMark x1="38636" y1="90281" x2="38636" y2="90281"/>
                        <a14:foregroundMark x1="38068" y1="92873" x2="38068" y2="92657"/>
                        <a14:foregroundMark x1="42614" y1="92657" x2="43466" y2="92657"/>
                        <a14:foregroundMark x1="89205" y1="23110" x2="89773" y2="34125"/>
                        <a14:foregroundMark x1="89773" y1="34125" x2="88920" y2="23974"/>
                        <a14:foregroundMark x1="20170" y1="9287" x2="21023" y2="92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85036" y="7181850"/>
            <a:ext cx="1944628" cy="2286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8E0720-D29F-4858-A441-8ED29951AC54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77" b="95066" l="8179" r="93931">
                        <a14:foregroundMark x1="55673" y1="40038" x2="57520" y2="22201"/>
                        <a14:foregroundMark x1="57520" y1="22201" x2="70976" y2="26376"/>
                        <a14:foregroundMark x1="70976" y1="26376" x2="74934" y2="36433"/>
                        <a14:foregroundMark x1="74934" y1="36433" x2="62533" y2="41176"/>
                        <a14:foregroundMark x1="62533" y1="41176" x2="51715" y2="37381"/>
                        <a14:foregroundMark x1="12137" y1="85958" x2="8443" y2="95256"/>
                        <a14:foregroundMark x1="8443" y1="95256" x2="19789" y2="88425"/>
                        <a14:foregroundMark x1="19789" y1="88425" x2="20053" y2="88046"/>
                        <a14:foregroundMark x1="29551" y1="77609" x2="43008" y2="81214"/>
                        <a14:foregroundMark x1="43008" y1="81214" x2="30871" y2="77609"/>
                        <a14:foregroundMark x1="30871" y1="77609" x2="30871" y2="77609"/>
                        <a14:foregroundMark x1="52243" y1="83302" x2="65699" y2="80266"/>
                        <a14:foregroundMark x1="65699" y1="80266" x2="66491" y2="89753"/>
                        <a14:foregroundMark x1="66491" y1="89753" x2="53826" y2="85769"/>
                        <a14:foregroundMark x1="53826" y1="85769" x2="51979" y2="83681"/>
                        <a14:foregroundMark x1="67546" y1="81404" x2="78892" y2="86717"/>
                        <a14:foregroundMark x1="78892" y1="86717" x2="68074" y2="92220"/>
                        <a14:foregroundMark x1="68074" y1="92220" x2="65435" y2="82353"/>
                        <a14:foregroundMark x1="88391" y1="60152" x2="91799" y2="65637"/>
                        <a14:foregroundMark x1="88845" y1="75120" x2="87071" y2="77230"/>
                        <a14:foregroundMark x1="87071" y1="77230" x2="86807" y2="77230"/>
                        <a14:foregroundMark x1="45383" y1="40607" x2="38786" y2="49336"/>
                        <a14:foregroundMark x1="38786" y1="49336" x2="44063" y2="61290"/>
                        <a14:foregroundMark x1="44063" y1="61290" x2="70185" y2="68691"/>
                        <a14:foregroundMark x1="70185" y1="68691" x2="80739" y2="62808"/>
                        <a14:foregroundMark x1="80739" y1="62808" x2="83113" y2="43074"/>
                        <a14:foregroundMark x1="83113" y1="43074" x2="70449" y2="39658"/>
                        <a14:foregroundMark x1="70449" y1="39658" x2="46174" y2="40038"/>
                        <a14:foregroundMark x1="50660" y1="45731" x2="53298" y2="59393"/>
                        <a14:foregroundMark x1="53298" y1="59393" x2="59367" y2="69450"/>
                        <a14:foregroundMark x1="59367" y1="69450" x2="72296" y2="63188"/>
                        <a14:foregroundMark x1="72296" y1="63188" x2="74934" y2="52941"/>
                        <a14:foregroundMark x1="74934" y1="52941" x2="62005" y2="46869"/>
                        <a14:foregroundMark x1="62005" y1="46869" x2="50923" y2="45541"/>
                        <a14:backgroundMark x1="8179" y1="95066" x2="7388" y2="93928"/>
                        <a14:backgroundMark x1="94195" y1="66224" x2="89710" y2="75332"/>
                        <a14:backgroundMark x1="89710" y1="75332" x2="93668" y2="673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6379" y="1447800"/>
            <a:ext cx="1924258" cy="25098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AB0FF3-EAA8-4324-A8FA-051FC8E29DFE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353" b="94432" l="3058" r="92986">
                        <a14:foregroundMark x1="79317" y1="29698" x2="88309" y2="28770"/>
                        <a14:foregroundMark x1="93451" y1="20731" x2="94245" y2="19490"/>
                        <a14:foregroundMark x1="88309" y1="28770" x2="90373" y2="25542"/>
                        <a14:foregroundMark x1="91679" y1="12082" x2="90468" y2="8585"/>
                        <a14:foregroundMark x1="94245" y1="19490" x2="93859" y2="18377"/>
                        <a14:foregroundMark x1="90468" y1="8585" x2="73201" y2="6265"/>
                        <a14:foregroundMark x1="73201" y1="6265" x2="64568" y2="8353"/>
                        <a14:foregroundMark x1="64568" y1="8353" x2="80935" y2="15777"/>
                        <a14:foregroundMark x1="80935" y1="15777" x2="78058" y2="27146"/>
                        <a14:foregroundMark x1="78058" y1="27146" x2="79317" y2="29930"/>
                        <a14:foregroundMark x1="79676" y1="29930" x2="87410" y2="24826"/>
                        <a14:foregroundMark x1="87410" y1="24826" x2="79317" y2="29234"/>
                        <a14:foregroundMark x1="79317" y1="29234" x2="79137" y2="30162"/>
                        <a14:foregroundMark x1="80576" y1="22042" x2="79856" y2="10209"/>
                        <a14:foregroundMark x1="79856" y1="10209" x2="86871" y2="17633"/>
                        <a14:foregroundMark x1="86871" y1="17633" x2="80935" y2="22738"/>
                        <a14:foregroundMark x1="88317" y1="23955" x2="87230" y2="28074"/>
                        <a14:foregroundMark x1="90108" y1="17169" x2="88730" y2="22389"/>
                        <a14:foregroundMark x1="88730" y1="22389" x2="90108" y2="17169"/>
                        <a14:foregroundMark x1="87230" y1="28074" x2="88317" y2="23955"/>
                        <a14:foregroundMark x1="90108" y1="17169" x2="90108" y2="17169"/>
                        <a14:foregroundMark x1="63489" y1="25522" x2="62050" y2="37123"/>
                        <a14:foregroundMark x1="62050" y1="37123" x2="70504" y2="41299"/>
                        <a14:foregroundMark x1="70504" y1="41299" x2="61331" y2="76102"/>
                        <a14:foregroundMark x1="61331" y1="76102" x2="62770" y2="87935"/>
                        <a14:foregroundMark x1="62770" y1="87935" x2="68885" y2="79582"/>
                        <a14:foregroundMark x1="68885" y1="79582" x2="68525" y2="67285"/>
                        <a14:foregroundMark x1="68525" y1="67285" x2="75360" y2="58237"/>
                        <a14:foregroundMark x1="75360" y1="58237" x2="80216" y2="35267"/>
                        <a14:foregroundMark x1="80216" y1="35267" x2="62770" y2="27842"/>
                        <a14:foregroundMark x1="62770" y1="27842" x2="62770" y2="26450"/>
                        <a14:foregroundMark x1="78777" y1="35731" x2="70324" y2="32715"/>
                        <a14:foregroundMark x1="70324" y1="32715" x2="72302" y2="44780"/>
                        <a14:foregroundMark x1="72302" y1="44780" x2="79496" y2="38747"/>
                        <a14:foregroundMark x1="79496" y1="38747" x2="78777" y2="35963"/>
                        <a14:foregroundMark x1="76439" y1="46172" x2="74281" y2="57541"/>
                        <a14:foregroundMark x1="74281" y1="57541" x2="67266" y2="64965"/>
                        <a14:foregroundMark x1="67266" y1="64965" x2="67806" y2="76566"/>
                        <a14:foregroundMark x1="67806" y1="76566" x2="64748" y2="64501"/>
                        <a14:foregroundMark x1="64748" y1="64501" x2="68705" y2="53364"/>
                        <a14:foregroundMark x1="68705" y1="53364" x2="75360" y2="45708"/>
                        <a14:foregroundMark x1="75360" y1="45708" x2="76978" y2="45708"/>
                        <a14:foregroundMark x1="62590" y1="30162" x2="62230" y2="30162"/>
                        <a14:foregroundMark x1="28777" y1="75174" x2="29137" y2="87007"/>
                        <a14:foregroundMark x1="29137" y1="87007" x2="21043" y2="83295"/>
                        <a14:foregroundMark x1="21043" y1="83295" x2="17626" y2="94432"/>
                        <a14:foregroundMark x1="17626" y1="94432" x2="13669" y2="83527"/>
                        <a14:foregroundMark x1="13669" y1="83527" x2="21403" y2="77494"/>
                        <a14:foregroundMark x1="21403" y1="77494" x2="28237" y2="75406"/>
                        <a14:foregroundMark x1="19065" y1="55916" x2="12230" y2="63341"/>
                        <a14:foregroundMark x1="12230" y1="63341" x2="3058" y2="61021"/>
                        <a14:foregroundMark x1="3058" y1="61021" x2="10072" y2="54524"/>
                        <a14:foregroundMark x1="10072" y1="54524" x2="18885" y2="56613"/>
                        <a14:foregroundMark x1="63309" y1="25290" x2="59353" y2="31787"/>
                        <a14:backgroundMark x1="94784" y1="20650" x2="94424" y2="20186"/>
                        <a14:backgroundMark x1="93345" y1="20650" x2="90647" y2="25754"/>
                        <a14:backgroundMark x1="93345" y1="14385" x2="91367" y2="157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28600" y="4370872"/>
            <a:ext cx="2857499" cy="23786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BB8EF9A-93B4-48C9-A567-A078641EDD62}"/>
              </a:ext>
            </a:extLst>
          </p:cNvPr>
          <p:cNvSpPr/>
          <p:nvPr/>
        </p:nvSpPr>
        <p:spPr>
          <a:xfrm>
            <a:off x="3238500" y="424815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6F634-391A-4FCF-B3EC-50DAD17382B7}"/>
              </a:ext>
            </a:extLst>
          </p:cNvPr>
          <p:cNvSpPr/>
          <p:nvPr/>
        </p:nvSpPr>
        <p:spPr>
          <a:xfrm>
            <a:off x="3238500" y="70485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72B766-BE06-4D50-BE79-568C1B39573A}"/>
              </a:ext>
            </a:extLst>
          </p:cNvPr>
          <p:cNvSpPr txBox="1"/>
          <p:nvPr/>
        </p:nvSpPr>
        <p:spPr>
          <a:xfrm>
            <a:off x="4085801" y="1394869"/>
            <a:ext cx="16962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cat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8685D2-AC6C-4CA4-98CF-052A4CD8C026}"/>
              </a:ext>
            </a:extLst>
          </p:cNvPr>
          <p:cNvSpPr txBox="1"/>
          <p:nvPr/>
        </p:nvSpPr>
        <p:spPr>
          <a:xfrm>
            <a:off x="3987216" y="4264231"/>
            <a:ext cx="18934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dog</a:t>
            </a:r>
            <a:endParaRPr lang="en-GB" sz="8800" dirty="0">
              <a:solidFill>
                <a:schemeClr val="bg1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EB44A4-1594-4A06-9E88-D1F42D5582AB}"/>
              </a:ext>
            </a:extLst>
          </p:cNvPr>
          <p:cNvSpPr txBox="1"/>
          <p:nvPr/>
        </p:nvSpPr>
        <p:spPr>
          <a:xfrm>
            <a:off x="4031298" y="7064560"/>
            <a:ext cx="18053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hen</a:t>
            </a:r>
            <a:endParaRPr lang="en-GB" sz="8800" dirty="0">
              <a:solidFill>
                <a:schemeClr val="bg1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8AAD92-8C0B-4DF0-9B19-EC0BDF2EEE36}"/>
              </a:ext>
            </a:extLst>
          </p:cNvPr>
          <p:cNvSpPr txBox="1"/>
          <p:nvPr/>
        </p:nvSpPr>
        <p:spPr>
          <a:xfrm>
            <a:off x="265120" y="228042"/>
            <a:ext cx="631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SassoonCRInfant" panose="02010503020300020003" pitchFamily="2" charset="0"/>
              </a:rPr>
              <a:t>Write over each word then have a go yourself underneath. </a:t>
            </a:r>
          </a:p>
        </p:txBody>
      </p:sp>
      <p:pic>
        <p:nvPicPr>
          <p:cNvPr id="23" name="Picture 22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5FDC284-1EA7-49A3-99E2-B22F850B45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8" y="564981"/>
            <a:ext cx="456436" cy="393042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82BC698E-428D-499C-9216-4392EC7847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92" y="550818"/>
            <a:ext cx="468422" cy="4001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DFA19FE-E2E2-4D45-BADF-AEE04F18AB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73" y="576531"/>
            <a:ext cx="438319" cy="374398"/>
          </a:xfrm>
          <a:prstGeom prst="rect">
            <a:avLst/>
          </a:prstGeom>
        </p:spPr>
      </p:pic>
      <p:pic>
        <p:nvPicPr>
          <p:cNvPr id="27" name="Picture 2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7CDEE51A-8472-4EA7-B16C-B6DC0F996C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92" y="592398"/>
            <a:ext cx="456436" cy="39304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9AF7754-FBE9-46B6-A4AC-9548422096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28" y="568150"/>
            <a:ext cx="456436" cy="38987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EBEBBD7-F12D-4EFF-AB70-43793A98FA4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5" y="555339"/>
            <a:ext cx="463129" cy="3955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7193A10-607D-44D0-A1E6-52C921AB17E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35" y="581715"/>
            <a:ext cx="467871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27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B4AEC-48E0-441B-B4BC-F3A8EA3B1485}"/>
              </a:ext>
            </a:extLst>
          </p:cNvPr>
          <p:cNvSpPr/>
          <p:nvPr/>
        </p:nvSpPr>
        <p:spPr>
          <a:xfrm>
            <a:off x="228600" y="14478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CDF60-56F3-408F-9013-18B792086E6A}"/>
              </a:ext>
            </a:extLst>
          </p:cNvPr>
          <p:cNvSpPr/>
          <p:nvPr/>
        </p:nvSpPr>
        <p:spPr>
          <a:xfrm>
            <a:off x="228600" y="42481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CE660-BFFE-48C8-A015-692AC4378F74}"/>
              </a:ext>
            </a:extLst>
          </p:cNvPr>
          <p:cNvSpPr/>
          <p:nvPr/>
        </p:nvSpPr>
        <p:spPr>
          <a:xfrm>
            <a:off x="228600" y="70485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F0580-481B-4A19-A72B-3E8CBE52520B}"/>
              </a:ext>
            </a:extLst>
          </p:cNvPr>
          <p:cNvSpPr/>
          <p:nvPr/>
        </p:nvSpPr>
        <p:spPr>
          <a:xfrm>
            <a:off x="3238500" y="14478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B8EF9A-93B4-48C9-A567-A078641EDD62}"/>
              </a:ext>
            </a:extLst>
          </p:cNvPr>
          <p:cNvSpPr/>
          <p:nvPr/>
        </p:nvSpPr>
        <p:spPr>
          <a:xfrm>
            <a:off x="3238500" y="424815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6F634-391A-4FCF-B3EC-50DAD17382B7}"/>
              </a:ext>
            </a:extLst>
          </p:cNvPr>
          <p:cNvSpPr/>
          <p:nvPr/>
        </p:nvSpPr>
        <p:spPr>
          <a:xfrm>
            <a:off x="3238500" y="70485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373480-8D1A-4E7C-A25F-8C8C64C91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1" y="4264231"/>
            <a:ext cx="1795616" cy="23291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6CA8EF2-CE4F-40CF-B9BB-C895B3F30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2" y="7450324"/>
            <a:ext cx="2551893" cy="17490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C9690A-A0AB-4A9E-B165-21D2E3935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2" y="1583626"/>
            <a:ext cx="2380815" cy="227877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5A8B49-B285-4B9C-93D6-4C87956B9492}"/>
              </a:ext>
            </a:extLst>
          </p:cNvPr>
          <p:cNvSpPr txBox="1"/>
          <p:nvPr/>
        </p:nvSpPr>
        <p:spPr>
          <a:xfrm>
            <a:off x="3771902" y="1394890"/>
            <a:ext cx="23294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corn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FF5729-5627-4076-939A-9485A0C02EAC}"/>
              </a:ext>
            </a:extLst>
          </p:cNvPr>
          <p:cNvSpPr txBox="1"/>
          <p:nvPr/>
        </p:nvSpPr>
        <p:spPr>
          <a:xfrm>
            <a:off x="3771902" y="4264231"/>
            <a:ext cx="23487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duck</a:t>
            </a:r>
            <a:endParaRPr lang="en-GB" sz="8800" dirty="0">
              <a:solidFill>
                <a:schemeClr val="bg1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D1C975-1AC7-4FF6-9262-061ADE972FBD}"/>
              </a:ext>
            </a:extLst>
          </p:cNvPr>
          <p:cNvSpPr txBox="1"/>
          <p:nvPr/>
        </p:nvSpPr>
        <p:spPr>
          <a:xfrm>
            <a:off x="3561298" y="7058476"/>
            <a:ext cx="27453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bg1">
                    <a:lumMod val="75000"/>
                  </a:schemeClr>
                </a:solidFill>
                <a:latin typeface="SassoonCRInfant" panose="02010503020300020003" pitchFamily="2" charset="0"/>
              </a:rPr>
              <a:t>bread</a:t>
            </a:r>
            <a:endParaRPr lang="en-GB" sz="8800" dirty="0">
              <a:solidFill>
                <a:schemeClr val="bg1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95A645-E5F0-4D7D-88F4-A2CAE13B627B}"/>
              </a:ext>
            </a:extLst>
          </p:cNvPr>
          <p:cNvSpPr txBox="1"/>
          <p:nvPr/>
        </p:nvSpPr>
        <p:spPr>
          <a:xfrm>
            <a:off x="265120" y="228042"/>
            <a:ext cx="631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SassoonCRInfant" panose="02010503020300020003" pitchFamily="2" charset="0"/>
              </a:rPr>
              <a:t>Write over each word then have a go yourself underneath. </a:t>
            </a:r>
          </a:p>
        </p:txBody>
      </p:sp>
      <p:pic>
        <p:nvPicPr>
          <p:cNvPr id="25" name="Picture 2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21230891-EF03-4F37-85D6-92B36A53C3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38" y="564981"/>
            <a:ext cx="456436" cy="393042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19522C82-F847-4A96-B394-1F65881E23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92" y="550818"/>
            <a:ext cx="468422" cy="4001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4099BB8-26F8-475C-8BC2-E9711EDD53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173" y="576531"/>
            <a:ext cx="438319" cy="374398"/>
          </a:xfrm>
          <a:prstGeom prst="rect">
            <a:avLst/>
          </a:prstGeom>
        </p:spPr>
      </p:pic>
      <p:pic>
        <p:nvPicPr>
          <p:cNvPr id="29" name="Picture 2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1BBF1D1-3F1D-4D21-BBE2-F04941C1BE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92" y="592398"/>
            <a:ext cx="456436" cy="3930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9CDADD9-25CD-4516-9415-9BBCC41D74E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28" y="568150"/>
            <a:ext cx="456436" cy="3898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523B88E-CE7A-4F9F-838E-3C76B2C026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85" y="555339"/>
            <a:ext cx="463129" cy="39559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050C935-53B9-46EF-A235-144F818678B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35" y="581715"/>
            <a:ext cx="467871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3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B4AEC-48E0-441B-B4BC-F3A8EA3B1485}"/>
              </a:ext>
            </a:extLst>
          </p:cNvPr>
          <p:cNvSpPr/>
          <p:nvPr/>
        </p:nvSpPr>
        <p:spPr>
          <a:xfrm>
            <a:off x="228600" y="14478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CDF60-56F3-408F-9013-18B792086E6A}"/>
              </a:ext>
            </a:extLst>
          </p:cNvPr>
          <p:cNvSpPr/>
          <p:nvPr/>
        </p:nvSpPr>
        <p:spPr>
          <a:xfrm>
            <a:off x="228600" y="42481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CE660-BFFE-48C8-A015-692AC4378F74}"/>
              </a:ext>
            </a:extLst>
          </p:cNvPr>
          <p:cNvSpPr/>
          <p:nvPr/>
        </p:nvSpPr>
        <p:spPr>
          <a:xfrm>
            <a:off x="228600" y="70485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F0580-481B-4A19-A72B-3E8CBE52520B}"/>
              </a:ext>
            </a:extLst>
          </p:cNvPr>
          <p:cNvSpPr/>
          <p:nvPr/>
        </p:nvSpPr>
        <p:spPr>
          <a:xfrm>
            <a:off x="3238500" y="14478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6A4FAF9-0A30-4ED2-825D-307E7AEB7853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71" b="92873" l="9091" r="89773">
                        <a14:foregroundMark x1="19318" y1="10583" x2="21875" y2="9719"/>
                        <a14:foregroundMark x1="11080" y1="38445" x2="11648" y2="44492"/>
                        <a14:foregroundMark x1="13636" y1="42981" x2="13636" y2="42981"/>
                        <a14:foregroundMark x1="10227" y1="43629" x2="9091" y2="43197"/>
                        <a14:foregroundMark x1="38636" y1="87689" x2="38636" y2="88121"/>
                        <a14:foregroundMark x1="38636" y1="90281" x2="38636" y2="90281"/>
                        <a14:foregroundMark x1="38068" y1="92873" x2="38068" y2="92657"/>
                        <a14:foregroundMark x1="42614" y1="92657" x2="43466" y2="92657"/>
                        <a14:foregroundMark x1="89205" y1="23110" x2="89773" y2="34125"/>
                        <a14:foregroundMark x1="89773" y1="34125" x2="88920" y2="23974"/>
                        <a14:foregroundMark x1="20170" y1="9287" x2="21023" y2="92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85036" y="7181850"/>
            <a:ext cx="1944628" cy="2286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8E0720-D29F-4858-A441-8ED29951AC54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77" b="95066" l="8179" r="93931">
                        <a14:foregroundMark x1="55673" y1="40038" x2="57520" y2="22201"/>
                        <a14:foregroundMark x1="57520" y1="22201" x2="70976" y2="26376"/>
                        <a14:foregroundMark x1="70976" y1="26376" x2="74934" y2="36433"/>
                        <a14:foregroundMark x1="74934" y1="36433" x2="62533" y2="41176"/>
                        <a14:foregroundMark x1="62533" y1="41176" x2="51715" y2="37381"/>
                        <a14:foregroundMark x1="12137" y1="85958" x2="8443" y2="95256"/>
                        <a14:foregroundMark x1="8443" y1="95256" x2="19789" y2="88425"/>
                        <a14:foregroundMark x1="19789" y1="88425" x2="20053" y2="88046"/>
                        <a14:foregroundMark x1="29551" y1="77609" x2="43008" y2="81214"/>
                        <a14:foregroundMark x1="43008" y1="81214" x2="30871" y2="77609"/>
                        <a14:foregroundMark x1="30871" y1="77609" x2="30871" y2="77609"/>
                        <a14:foregroundMark x1="52243" y1="83302" x2="65699" y2="80266"/>
                        <a14:foregroundMark x1="65699" y1="80266" x2="66491" y2="89753"/>
                        <a14:foregroundMark x1="66491" y1="89753" x2="53826" y2="85769"/>
                        <a14:foregroundMark x1="53826" y1="85769" x2="51979" y2="83681"/>
                        <a14:foregroundMark x1="67546" y1="81404" x2="78892" y2="86717"/>
                        <a14:foregroundMark x1="78892" y1="86717" x2="68074" y2="92220"/>
                        <a14:foregroundMark x1="68074" y1="92220" x2="65435" y2="82353"/>
                        <a14:foregroundMark x1="88391" y1="60152" x2="91799" y2="65637"/>
                        <a14:foregroundMark x1="88845" y1="75120" x2="87071" y2="77230"/>
                        <a14:foregroundMark x1="87071" y1="77230" x2="86807" y2="77230"/>
                        <a14:foregroundMark x1="45383" y1="40607" x2="38786" y2="49336"/>
                        <a14:foregroundMark x1="38786" y1="49336" x2="44063" y2="61290"/>
                        <a14:foregroundMark x1="44063" y1="61290" x2="70185" y2="68691"/>
                        <a14:foregroundMark x1="70185" y1="68691" x2="80739" y2="62808"/>
                        <a14:foregroundMark x1="80739" y1="62808" x2="83113" y2="43074"/>
                        <a14:foregroundMark x1="83113" y1="43074" x2="70449" y2="39658"/>
                        <a14:foregroundMark x1="70449" y1="39658" x2="46174" y2="40038"/>
                        <a14:foregroundMark x1="50660" y1="45731" x2="53298" y2="59393"/>
                        <a14:foregroundMark x1="53298" y1="59393" x2="59367" y2="69450"/>
                        <a14:foregroundMark x1="59367" y1="69450" x2="72296" y2="63188"/>
                        <a14:foregroundMark x1="72296" y1="63188" x2="74934" y2="52941"/>
                        <a14:foregroundMark x1="74934" y1="52941" x2="62005" y2="46869"/>
                        <a14:foregroundMark x1="62005" y1="46869" x2="50923" y2="45541"/>
                        <a14:backgroundMark x1="8179" y1="95066" x2="7388" y2="93928"/>
                        <a14:backgroundMark x1="94195" y1="66224" x2="89710" y2="75332"/>
                        <a14:backgroundMark x1="89710" y1="75332" x2="93668" y2="6736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6379" y="1447800"/>
            <a:ext cx="1924258" cy="25098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2AB0FF3-EAA8-4324-A8FA-051FC8E29DFE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353" b="94432" l="3058" r="92986">
                        <a14:foregroundMark x1="79317" y1="29698" x2="88309" y2="28770"/>
                        <a14:foregroundMark x1="93451" y1="20731" x2="94245" y2="19490"/>
                        <a14:foregroundMark x1="88309" y1="28770" x2="90373" y2="25542"/>
                        <a14:foregroundMark x1="91679" y1="12082" x2="90468" y2="8585"/>
                        <a14:foregroundMark x1="94245" y1="19490" x2="93859" y2="18377"/>
                        <a14:foregroundMark x1="90468" y1="8585" x2="73201" y2="6265"/>
                        <a14:foregroundMark x1="73201" y1="6265" x2="64568" y2="8353"/>
                        <a14:foregroundMark x1="64568" y1="8353" x2="80935" y2="15777"/>
                        <a14:foregroundMark x1="80935" y1="15777" x2="78058" y2="27146"/>
                        <a14:foregroundMark x1="78058" y1="27146" x2="79317" y2="29930"/>
                        <a14:foregroundMark x1="79676" y1="29930" x2="87410" y2="24826"/>
                        <a14:foregroundMark x1="87410" y1="24826" x2="79317" y2="29234"/>
                        <a14:foregroundMark x1="79317" y1="29234" x2="79137" y2="30162"/>
                        <a14:foregroundMark x1="80576" y1="22042" x2="79856" y2="10209"/>
                        <a14:foregroundMark x1="79856" y1="10209" x2="86871" y2="17633"/>
                        <a14:foregroundMark x1="86871" y1="17633" x2="80935" y2="22738"/>
                        <a14:foregroundMark x1="88317" y1="23955" x2="87230" y2="28074"/>
                        <a14:foregroundMark x1="90108" y1="17169" x2="88730" y2="22389"/>
                        <a14:foregroundMark x1="88730" y1="22389" x2="90108" y2="17169"/>
                        <a14:foregroundMark x1="87230" y1="28074" x2="88317" y2="23955"/>
                        <a14:foregroundMark x1="90108" y1="17169" x2="90108" y2="17169"/>
                        <a14:foregroundMark x1="63489" y1="25522" x2="62050" y2="37123"/>
                        <a14:foregroundMark x1="62050" y1="37123" x2="70504" y2="41299"/>
                        <a14:foregroundMark x1="70504" y1="41299" x2="61331" y2="76102"/>
                        <a14:foregroundMark x1="61331" y1="76102" x2="62770" y2="87935"/>
                        <a14:foregroundMark x1="62770" y1="87935" x2="68885" y2="79582"/>
                        <a14:foregroundMark x1="68885" y1="79582" x2="68525" y2="67285"/>
                        <a14:foregroundMark x1="68525" y1="67285" x2="75360" y2="58237"/>
                        <a14:foregroundMark x1="75360" y1="58237" x2="80216" y2="35267"/>
                        <a14:foregroundMark x1="80216" y1="35267" x2="62770" y2="27842"/>
                        <a14:foregroundMark x1="62770" y1="27842" x2="62770" y2="26450"/>
                        <a14:foregroundMark x1="78777" y1="35731" x2="70324" y2="32715"/>
                        <a14:foregroundMark x1="70324" y1="32715" x2="72302" y2="44780"/>
                        <a14:foregroundMark x1="72302" y1="44780" x2="79496" y2="38747"/>
                        <a14:foregroundMark x1="79496" y1="38747" x2="78777" y2="35963"/>
                        <a14:foregroundMark x1="76439" y1="46172" x2="74281" y2="57541"/>
                        <a14:foregroundMark x1="74281" y1="57541" x2="67266" y2="64965"/>
                        <a14:foregroundMark x1="67266" y1="64965" x2="67806" y2="76566"/>
                        <a14:foregroundMark x1="67806" y1="76566" x2="64748" y2="64501"/>
                        <a14:foregroundMark x1="64748" y1="64501" x2="68705" y2="53364"/>
                        <a14:foregroundMark x1="68705" y1="53364" x2="75360" y2="45708"/>
                        <a14:foregroundMark x1="75360" y1="45708" x2="76978" y2="45708"/>
                        <a14:foregroundMark x1="62590" y1="30162" x2="62230" y2="30162"/>
                        <a14:foregroundMark x1="28777" y1="75174" x2="29137" y2="87007"/>
                        <a14:foregroundMark x1="29137" y1="87007" x2="21043" y2="83295"/>
                        <a14:foregroundMark x1="21043" y1="83295" x2="17626" y2="94432"/>
                        <a14:foregroundMark x1="17626" y1="94432" x2="13669" y2="83527"/>
                        <a14:foregroundMark x1="13669" y1="83527" x2="21403" y2="77494"/>
                        <a14:foregroundMark x1="21403" y1="77494" x2="28237" y2="75406"/>
                        <a14:foregroundMark x1="19065" y1="55916" x2="12230" y2="63341"/>
                        <a14:foregroundMark x1="12230" y1="63341" x2="3058" y2="61021"/>
                        <a14:foregroundMark x1="3058" y1="61021" x2="10072" y2="54524"/>
                        <a14:foregroundMark x1="10072" y1="54524" x2="18885" y2="56613"/>
                        <a14:foregroundMark x1="63309" y1="25290" x2="59353" y2="31787"/>
                        <a14:backgroundMark x1="94784" y1="20650" x2="94424" y2="20186"/>
                        <a14:backgroundMark x1="93345" y1="20650" x2="90647" y2="25754"/>
                        <a14:backgroundMark x1="93345" y1="14385" x2="91367" y2="157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28600" y="4370872"/>
            <a:ext cx="2857499" cy="23786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BB8EF9A-93B4-48C9-A567-A078641EDD62}"/>
              </a:ext>
            </a:extLst>
          </p:cNvPr>
          <p:cNvSpPr/>
          <p:nvPr/>
        </p:nvSpPr>
        <p:spPr>
          <a:xfrm>
            <a:off x="3238500" y="424815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6F634-391A-4FCF-B3EC-50DAD17382B7}"/>
              </a:ext>
            </a:extLst>
          </p:cNvPr>
          <p:cNvSpPr/>
          <p:nvPr/>
        </p:nvSpPr>
        <p:spPr>
          <a:xfrm>
            <a:off x="3238500" y="70485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8AAD92-8C0B-4DF0-9B19-EC0BDF2EEE36}"/>
              </a:ext>
            </a:extLst>
          </p:cNvPr>
          <p:cNvSpPr txBox="1"/>
          <p:nvPr/>
        </p:nvSpPr>
        <p:spPr>
          <a:xfrm>
            <a:off x="265120" y="228042"/>
            <a:ext cx="6255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SassoonCRInfant" panose="02010503020300020003" pitchFamily="2" charset="0"/>
              </a:rPr>
              <a:t>Use your best handwriting to name and label each picture.</a:t>
            </a:r>
          </a:p>
        </p:txBody>
      </p:sp>
      <p:pic>
        <p:nvPicPr>
          <p:cNvPr id="23" name="Picture 22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5FDC284-1EA7-49A3-99E2-B22F850B45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36" y="550818"/>
            <a:ext cx="456436" cy="393042"/>
          </a:xfrm>
          <a:prstGeom prst="rect">
            <a:avLst/>
          </a:prstGeom>
        </p:spPr>
      </p:pic>
      <p:pic>
        <p:nvPicPr>
          <p:cNvPr id="27" name="Picture 2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7CDEE51A-8472-4EA7-B16C-B6DC0F996C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04" y="589485"/>
            <a:ext cx="456436" cy="3930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434E07-9ABA-484A-A43F-6BCFDABF56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16" y="589485"/>
            <a:ext cx="453731" cy="3907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2C5002-CD17-412D-B815-1A82CD6B4BD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59" y="517865"/>
            <a:ext cx="537304" cy="4589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DBF93B-1FDE-467C-A302-7B3BF94E00B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27" y="615932"/>
            <a:ext cx="389143" cy="33239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510E18C-87B7-46F2-9909-2529B04E06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633" y="552164"/>
            <a:ext cx="538454" cy="45993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880DAE9-2894-4327-8884-B6AB587E2EA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03" y="569239"/>
            <a:ext cx="480472" cy="40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2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1B4AEC-48E0-441B-B4BC-F3A8EA3B1485}"/>
              </a:ext>
            </a:extLst>
          </p:cNvPr>
          <p:cNvSpPr/>
          <p:nvPr/>
        </p:nvSpPr>
        <p:spPr>
          <a:xfrm>
            <a:off x="228600" y="14478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CDF60-56F3-408F-9013-18B792086E6A}"/>
              </a:ext>
            </a:extLst>
          </p:cNvPr>
          <p:cNvSpPr/>
          <p:nvPr/>
        </p:nvSpPr>
        <p:spPr>
          <a:xfrm>
            <a:off x="228600" y="42481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8CE660-BFFE-48C8-A015-692AC4378F74}"/>
              </a:ext>
            </a:extLst>
          </p:cNvPr>
          <p:cNvSpPr/>
          <p:nvPr/>
        </p:nvSpPr>
        <p:spPr>
          <a:xfrm>
            <a:off x="228600" y="704850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5F0580-481B-4A19-A72B-3E8CBE52520B}"/>
              </a:ext>
            </a:extLst>
          </p:cNvPr>
          <p:cNvSpPr/>
          <p:nvPr/>
        </p:nvSpPr>
        <p:spPr>
          <a:xfrm>
            <a:off x="3238500" y="14478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B8EF9A-93B4-48C9-A567-A078641EDD62}"/>
              </a:ext>
            </a:extLst>
          </p:cNvPr>
          <p:cNvSpPr/>
          <p:nvPr/>
        </p:nvSpPr>
        <p:spPr>
          <a:xfrm>
            <a:off x="3238500" y="424815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66F634-391A-4FCF-B3EC-50DAD17382B7}"/>
              </a:ext>
            </a:extLst>
          </p:cNvPr>
          <p:cNvSpPr/>
          <p:nvPr/>
        </p:nvSpPr>
        <p:spPr>
          <a:xfrm>
            <a:off x="3238500" y="7048500"/>
            <a:ext cx="33909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____________________________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E373480-8D1A-4E7C-A25F-8C8C64C91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21" y="4264231"/>
            <a:ext cx="1795616" cy="23291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6CA8EF2-CE4F-40CF-B9BB-C895B3F30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882" y="7450324"/>
            <a:ext cx="2551893" cy="17490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C9690A-A0AB-4A9E-B165-21D2E39355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2" y="1583626"/>
            <a:ext cx="2380815" cy="227877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3F8DB97-E572-41C2-AC1A-232B13063862}"/>
              </a:ext>
            </a:extLst>
          </p:cNvPr>
          <p:cNvSpPr txBox="1"/>
          <p:nvPr/>
        </p:nvSpPr>
        <p:spPr>
          <a:xfrm>
            <a:off x="265120" y="228042"/>
            <a:ext cx="6255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SassoonCRInfant" panose="02010503020300020003" pitchFamily="2" charset="0"/>
              </a:rPr>
              <a:t>Use your best handwriting to name and label each picture.</a:t>
            </a:r>
          </a:p>
        </p:txBody>
      </p:sp>
      <p:pic>
        <p:nvPicPr>
          <p:cNvPr id="33" name="Picture 32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5719066-7B10-4CAC-8479-CA613AD1F6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36" y="550818"/>
            <a:ext cx="456436" cy="393042"/>
          </a:xfrm>
          <a:prstGeom prst="rect">
            <a:avLst/>
          </a:prstGeom>
        </p:spPr>
      </p:pic>
      <p:pic>
        <p:nvPicPr>
          <p:cNvPr id="34" name="Picture 33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3F567FF2-5A69-4BC2-89A6-0DDA643D04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04" y="589485"/>
            <a:ext cx="456436" cy="39304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D54EECD-5936-40CC-BDB4-A6E3DEF7A4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16" y="589485"/>
            <a:ext cx="453731" cy="39071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B9FF991-BD2E-4690-BB22-CD8AD8E261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59" y="517865"/>
            <a:ext cx="537304" cy="45894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35B3512-8E0E-4C06-83C3-29D4B06CCD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27" y="615932"/>
            <a:ext cx="389143" cy="33239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86AE83A-DFF2-4871-A622-5811CC77E3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633" y="552164"/>
            <a:ext cx="538454" cy="45993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DCE27FD-C1CD-4ECF-959F-AE0BF9EF08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03" y="569239"/>
            <a:ext cx="480472" cy="40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0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132</Words>
  <Application>Microsoft Office PowerPoint</Application>
  <PresentationFormat>A4 Paper (210x297 mm)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SassoonCRInfant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Barratt</dc:creator>
  <cp:lastModifiedBy>Elisha.Pighills@westoaksschool.onmicrosoft.com</cp:lastModifiedBy>
  <cp:revision>5</cp:revision>
  <dcterms:created xsi:type="dcterms:W3CDTF">2021-03-02T12:11:06Z</dcterms:created>
  <dcterms:modified xsi:type="dcterms:W3CDTF">2021-03-04T10:40:25Z</dcterms:modified>
</cp:coreProperties>
</file>