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25CB-2F4F-4000-AE02-E5C7E066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83568-2787-435C-ACE8-636EF2834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2F813-371F-4746-A77E-CEE84962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3EE43-F3B0-4B40-9963-969DDE53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29DC1-E818-46BE-A42B-9F5B0B9D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3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F465-8EF6-414F-B890-11112D5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C2706-95CA-4F05-88F3-0E979952B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2F0F-0BA0-40F4-8100-30DEFD62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74499-CE77-469A-B964-152C4FE5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C940F-AF74-453B-8118-156A687E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4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28FC9D-BCCD-4A78-A78F-A68C84446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66577-EC62-4F46-BA94-A476FE90B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95B25-0D78-47F6-BFEA-E6299BA3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EBA6-1AD1-481D-B0F3-44C3B826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639F9-B0D1-4ACA-AC3C-B1A5D2F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1D0B-C5A1-45E4-82B9-D9ECA0C7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0875F-5B80-4871-BBE4-805820AC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46E7-17CF-4979-BD2B-AC65DDB6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4BE7B-5799-4063-AF40-3A52E0C4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EB156-6B16-4F29-A7D7-95CDCA24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1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A1BA-F394-47A6-BDCB-5FF0D244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3E1B2-6E4A-4CD6-9EE3-96D2ADECA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8A749-C80A-43FB-A978-2C5B11BF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92088-5A04-4EEB-A9AB-7F406CE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B8B0-6405-4B26-BE80-8FA9BAC1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1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C20C-21C4-45C4-BAB7-CDAF34CB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A1541-AAA1-4B8F-B5B9-284A250CC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A6A7D-238F-4A36-93D1-67B399C5D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7FF63-7B1D-4DC1-871E-835DBA00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019B-BDBD-4B0E-B120-56A11A8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39476-42B1-402D-B956-CDC9AE78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9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04EE-DCBB-479C-9B8E-CAFFB8FF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17792-6E28-4376-ACEA-1CCDEED34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AD241-C52C-4B79-BF31-3C1FC38C2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23EF9-1194-4FAA-8B0F-5DB8DCDD2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29206-1455-42CF-A326-433300DCB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BA606-0735-4036-8F23-60328AA5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420FB-143D-4FA5-AA39-BBB8F8E5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C87036-0BC5-4952-99B6-E0C7D275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4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DAA3-6015-4B93-9773-FE4753E7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536C4-EE0C-4C34-9741-DCF8831F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5770C-FBB1-4230-ACC5-C5ED5A99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C9DEE-B382-448F-BF15-1E27E5AA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C920F-B366-422B-9ECC-AAE5BDB1F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7BDC2-25A1-4929-AD72-D237BFF4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D45C2-C4A9-4562-BAB9-946B9CF3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1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FDD3-F7A4-4B20-9CC3-DC8D9B56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32B8-C5C4-4D3E-B252-C9D4C9F6D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6DCCA-DD43-4B72-82FF-40F2D4C6A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7EC4D-AA89-4AD0-9C3E-424DB49E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C441F-130C-4B48-A82C-6A241157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8EAB5-4F20-4949-AEE6-7191B235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42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BFCE-BA9D-41CD-AB68-7AAAD064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AB21C-CD23-4841-8247-EAD12A900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6FB43-8D84-485F-860A-573682DDE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B40A8-2E50-4FD9-B9E1-00C9A3BA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BD10B-DAA3-4A04-880D-5A872BA4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62194-396A-432E-A758-278BA8B9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3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30D3A-3EDA-4E97-B236-8FF93AEE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58370-B8DA-4008-AB9D-13DC9450F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1B117-33F5-418C-87E5-A08D1AD92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882A-76F9-4E6B-82EC-E58DEAE58EE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EEA92-8A06-4BC1-A5AD-5CE774BBA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5B04E-A273-48C2-BC36-EE7071A88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69B7-2C7E-492F-A3FB-6A5AEF75F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55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Flowers outline stock drawings, Royalty Free flower outline simple  vectors | download on Depositphotos®">
            <a:extLst>
              <a:ext uri="{FF2B5EF4-FFF2-40B4-BE49-F238E27FC236}">
                <a16:creationId xmlns:a16="http://schemas.microsoft.com/office/drawing/2014/main" id="{2629869B-85A5-4E22-B0FA-FC458A57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92" b="91988" l="8887" r="92383">
                        <a14:foregroundMark x1="9668" y1="43080" x2="6738" y2="49532"/>
                        <a14:foregroundMark x1="6738" y1="49532" x2="8984" y2="56296"/>
                        <a14:foregroundMark x1="8984" y1="56296" x2="9961" y2="57128"/>
                        <a14:foregroundMark x1="58984" y1="10302" x2="53320" y2="6660"/>
                        <a14:foregroundMark x1="53320" y1="6660" x2="46582" y2="7700"/>
                        <a14:foregroundMark x1="46582" y1="7700" x2="44141" y2="9573"/>
                        <a14:foregroundMark x1="89551" y1="41519" x2="94043" y2="46826"/>
                        <a14:foregroundMark x1="94043" y1="46826" x2="92383" y2="53590"/>
                        <a14:foregroundMark x1="92383" y1="53590" x2="89355" y2="56608"/>
                        <a14:foregroundMark x1="60742" y1="88970" x2="55078" y2="93132"/>
                        <a14:foregroundMark x1="55078" y1="93132" x2="48340" y2="91988"/>
                        <a14:foregroundMark x1="48340" y1="91988" x2="44434" y2="89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0"/>
            <a:ext cx="7307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FA720-DAC3-4237-8CAB-6ABE616F9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3402" t="8140" r="19505" b="11615"/>
          <a:stretch/>
        </p:blipFill>
        <p:spPr>
          <a:xfrm rot="5400000">
            <a:off x="2948601" y="-1955661"/>
            <a:ext cx="5328039" cy="103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9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uquet clipart outline, Bouquet outline Transparent FREE for download on  WebStockReview 2021">
            <a:extLst>
              <a:ext uri="{FF2B5EF4-FFF2-40B4-BE49-F238E27FC236}">
                <a16:creationId xmlns:a16="http://schemas.microsoft.com/office/drawing/2014/main" id="{FC098DC5-2C05-4BFC-824B-359A916AB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r="15091"/>
          <a:stretch/>
        </p:blipFill>
        <p:spPr bwMode="auto">
          <a:xfrm rot="5400000">
            <a:off x="2843176" y="-1004889"/>
            <a:ext cx="6191326" cy="88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3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oyful">
            <a:extLst>
              <a:ext uri="{FF2B5EF4-FFF2-40B4-BE49-F238E27FC236}">
                <a16:creationId xmlns:a16="http://schemas.microsoft.com/office/drawing/2014/main" id="{8D2D751E-E59A-47C5-9F39-8B1A3AD5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687" y="643467"/>
            <a:ext cx="507322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owers Delivered Next Day Prime - Fresh Mix Rose Flowers Delivered for  Birthdays, Anniversaries and Thank You Gifts Flowers Delivered Next Day  Prime Free Delivery: Amazon.co.uk: Garden &amp; Outdoors">
            <a:extLst>
              <a:ext uri="{FF2B5EF4-FFF2-40B4-BE49-F238E27FC236}">
                <a16:creationId xmlns:a16="http://schemas.microsoft.com/office/drawing/2014/main" id="{C4E687BF-C04A-47E5-B03B-CC9D43EE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256864" y="783166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9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45 Flower Meanings: Discover the Significance Behind Each Bloom |  FiftyFlowers">
            <a:extLst>
              <a:ext uri="{FF2B5EF4-FFF2-40B4-BE49-F238E27FC236}">
                <a16:creationId xmlns:a16="http://schemas.microsoft.com/office/drawing/2014/main" id="{280B85E6-C3C2-4922-A216-482A1C2B0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189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A844F-13FF-43C3-A02B-AED5C0B05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4" b="342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3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Do Plants Have Sexes? | Britannica">
            <a:extLst>
              <a:ext uri="{FF2B5EF4-FFF2-40B4-BE49-F238E27FC236}">
                <a16:creationId xmlns:a16="http://schemas.microsoft.com/office/drawing/2014/main" id="{15192936-8F29-45E4-A5F9-156A8E74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952" cy="811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2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Is It Safe To Send Flowers For Mother's Day Amid Coronavirus? | HuffPost  Life">
            <a:extLst>
              <a:ext uri="{FF2B5EF4-FFF2-40B4-BE49-F238E27FC236}">
                <a16:creationId xmlns:a16="http://schemas.microsoft.com/office/drawing/2014/main" id="{F7E796F2-D3F4-429A-A0FA-0EA2B4C7D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2" b="589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8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Studio Flowers - Lisa Davis - Florist - Bespoke Flowers - Kingsbridge –  Devon">
            <a:extLst>
              <a:ext uri="{FF2B5EF4-FFF2-40B4-BE49-F238E27FC236}">
                <a16:creationId xmlns:a16="http://schemas.microsoft.com/office/drawing/2014/main" id="{9F8439A7-B35D-4B54-A8EA-1321CD952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3" b="2075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2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Webster</dc:creator>
  <cp:lastModifiedBy>Jessica Arnold</cp:lastModifiedBy>
  <cp:revision>6</cp:revision>
  <dcterms:created xsi:type="dcterms:W3CDTF">2021-01-13T11:31:41Z</dcterms:created>
  <dcterms:modified xsi:type="dcterms:W3CDTF">2021-01-13T12:23:24Z</dcterms:modified>
</cp:coreProperties>
</file>