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2" r:id="rId4"/>
  </p:sldMasterIdLst>
  <p:notesMasterIdLst>
    <p:notesMasterId r:id="rId61"/>
  </p:notesMasterIdLst>
  <p:sldIdLst>
    <p:sldId id="352" r:id="rId5"/>
    <p:sldId id="353" r:id="rId6"/>
    <p:sldId id="354" r:id="rId7"/>
    <p:sldId id="355" r:id="rId8"/>
    <p:sldId id="356" r:id="rId9"/>
    <p:sldId id="357" r:id="rId10"/>
    <p:sldId id="358" r:id="rId11"/>
    <p:sldId id="359" r:id="rId12"/>
    <p:sldId id="360" r:id="rId13"/>
    <p:sldId id="361" r:id="rId14"/>
    <p:sldId id="362" r:id="rId15"/>
    <p:sldId id="363" r:id="rId16"/>
    <p:sldId id="364" r:id="rId17"/>
    <p:sldId id="365" r:id="rId18"/>
    <p:sldId id="366" r:id="rId19"/>
    <p:sldId id="367" r:id="rId20"/>
    <p:sldId id="368" r:id="rId21"/>
    <p:sldId id="369" r:id="rId22"/>
    <p:sldId id="370" r:id="rId23"/>
    <p:sldId id="371" r:id="rId24"/>
    <p:sldId id="372" r:id="rId25"/>
    <p:sldId id="381" r:id="rId26"/>
    <p:sldId id="373" r:id="rId27"/>
    <p:sldId id="374" r:id="rId28"/>
    <p:sldId id="375" r:id="rId29"/>
    <p:sldId id="376" r:id="rId30"/>
    <p:sldId id="377" r:id="rId31"/>
    <p:sldId id="378" r:id="rId32"/>
    <p:sldId id="382" r:id="rId33"/>
    <p:sldId id="379" r:id="rId34"/>
    <p:sldId id="380" r:id="rId35"/>
    <p:sldId id="383" r:id="rId36"/>
    <p:sldId id="403" r:id="rId37"/>
    <p:sldId id="384" r:id="rId38"/>
    <p:sldId id="385" r:id="rId39"/>
    <p:sldId id="386" r:id="rId40"/>
    <p:sldId id="387" r:id="rId41"/>
    <p:sldId id="388" r:id="rId42"/>
    <p:sldId id="389" r:id="rId43"/>
    <p:sldId id="390" r:id="rId44"/>
    <p:sldId id="391" r:id="rId45"/>
    <p:sldId id="392" r:id="rId46"/>
    <p:sldId id="393" r:id="rId47"/>
    <p:sldId id="394" r:id="rId48"/>
    <p:sldId id="395" r:id="rId49"/>
    <p:sldId id="396" r:id="rId50"/>
    <p:sldId id="397" r:id="rId51"/>
    <p:sldId id="398" r:id="rId52"/>
    <p:sldId id="404" r:id="rId53"/>
    <p:sldId id="399" r:id="rId54"/>
    <p:sldId id="400" r:id="rId55"/>
    <p:sldId id="401" r:id="rId56"/>
    <p:sldId id="402" r:id="rId57"/>
    <p:sldId id="405" r:id="rId58"/>
    <p:sldId id="406" r:id="rId59"/>
    <p:sldId id="407" r:id="rId6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27"/>
    <p:restoredTop sz="86344"/>
  </p:normalViewPr>
  <p:slideViewPr>
    <p:cSldViewPr snapToGrid="0" snapToObjects="1">
      <p:cViewPr varScale="1">
        <p:scale>
          <a:sx n="105" d="100"/>
          <a:sy n="105" d="100"/>
        </p:scale>
        <p:origin x="1520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EA53B3-41F6-884E-8FB3-1C4072424A8C}" type="datetimeFigureOut">
              <a:rPr lang="en-US" smtClean="0"/>
              <a:t>9/2/25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644C1-567E-424A-833C-44218633C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807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C2E4D-D0F0-764A-8470-507BC7B3041F}" type="datetimeFigureOut">
              <a:rPr lang="en-US" smtClean="0"/>
              <a:t>9/2/25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CAEB9-CCA9-544A-A4D1-81924D9E3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699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C2E4D-D0F0-764A-8470-507BC7B3041F}" type="datetimeFigureOut">
              <a:rPr lang="en-US" smtClean="0"/>
              <a:t>9/2/25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CAEB9-CCA9-544A-A4D1-81924D9E3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524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C2E4D-D0F0-764A-8470-507BC7B3041F}" type="datetimeFigureOut">
              <a:rPr lang="en-US" smtClean="0"/>
              <a:t>9/2/25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CAEB9-CCA9-544A-A4D1-81924D9E3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977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C2E4D-D0F0-764A-8470-507BC7B3041F}" type="datetimeFigureOut">
              <a:rPr lang="en-US" smtClean="0"/>
              <a:t>9/2/25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CAEB9-CCA9-544A-A4D1-81924D9E3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98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C2E4D-D0F0-764A-8470-507BC7B3041F}" type="datetimeFigureOut">
              <a:rPr lang="en-US" smtClean="0"/>
              <a:t>9/2/25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CAEB9-CCA9-544A-A4D1-81924D9E3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694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C2E4D-D0F0-764A-8470-507BC7B3041F}" type="datetimeFigureOut">
              <a:rPr lang="en-US" smtClean="0"/>
              <a:t>9/2/25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CAEB9-CCA9-544A-A4D1-81924D9E3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479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C2E4D-D0F0-764A-8470-507BC7B3041F}" type="datetimeFigureOut">
              <a:rPr lang="en-US" smtClean="0"/>
              <a:t>9/2/25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CAEB9-CCA9-544A-A4D1-81924D9E3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984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C2E4D-D0F0-764A-8470-507BC7B3041F}" type="datetimeFigureOut">
              <a:rPr lang="en-US" smtClean="0"/>
              <a:t>9/2/25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CAEB9-CCA9-544A-A4D1-81924D9E3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641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C2E4D-D0F0-764A-8470-507BC7B3041F}" type="datetimeFigureOut">
              <a:rPr lang="en-US" smtClean="0"/>
              <a:t>9/2/25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CAEB9-CCA9-544A-A4D1-81924D9E3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118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C2E4D-D0F0-764A-8470-507BC7B3041F}" type="datetimeFigureOut">
              <a:rPr lang="en-US" smtClean="0"/>
              <a:t>9/2/25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CAEB9-CCA9-544A-A4D1-81924D9E3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706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C2E4D-D0F0-764A-8470-507BC7B3041F}" type="datetimeFigureOut">
              <a:rPr lang="en-US" smtClean="0"/>
              <a:t>9/2/25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CAEB9-CCA9-544A-A4D1-81924D9E3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563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C2E4D-D0F0-764A-8470-507BC7B3041F}" type="datetimeFigureOut">
              <a:rPr lang="en-US" smtClean="0"/>
              <a:t>9/2/25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CAEB9-CCA9-544A-A4D1-81924D9E3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944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quiz card with a qr code&#10;&#10;Description automatically generated">
            <a:extLst>
              <a:ext uri="{FF2B5EF4-FFF2-40B4-BE49-F238E27FC236}">
                <a16:creationId xmlns:a16="http://schemas.microsoft.com/office/drawing/2014/main" id="{EF1810B8-2DAC-D68B-AC85-4CF28ACDE85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8188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C26D74-2C3D-E667-9907-9A959D97879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0298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2C9951-5D99-4283-FD5B-7C7AC17ACB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040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C67655-96D1-5D94-B865-51F1C34EC10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7908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bear with colorful circles&#10;&#10;Description automatically generated">
            <a:extLst>
              <a:ext uri="{FF2B5EF4-FFF2-40B4-BE49-F238E27FC236}">
                <a16:creationId xmlns:a16="http://schemas.microsoft.com/office/drawing/2014/main" id="{F569C257-6E4D-CA0A-77AB-94D1C04F13F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8098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2AC1FF-BC71-11A7-3D05-5F5D4AAA7C3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9029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bear with a ball in its mouth&#10;&#10;Description automatically generated">
            <a:extLst>
              <a:ext uri="{FF2B5EF4-FFF2-40B4-BE49-F238E27FC236}">
                <a16:creationId xmlns:a16="http://schemas.microsoft.com/office/drawing/2014/main" id="{8DFC3DD0-0175-F54D-2182-24C6BADD5FF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A39FC3-6F88-D8B0-49D7-7FAC5E04055E}"/>
              </a:ext>
            </a:extLst>
          </p:cNvPr>
          <p:cNvSpPr txBox="1">
            <a:spLocks/>
          </p:cNvSpPr>
          <p:nvPr/>
        </p:nvSpPr>
        <p:spPr>
          <a:xfrm>
            <a:off x="1" y="2228671"/>
            <a:ext cx="12192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7200" dirty="0">
                <a:effectLst/>
                <a:latin typeface="Segoe UI Symbol" panose="020B0502040204020203" pitchFamily="34" charset="0"/>
                <a:ea typeface="Times New Roman" panose="02020603050405020304" pitchFamily="18" charset="0"/>
                <a:cs typeface="Segoe UI Symbol" panose="020B0502040204020203" pitchFamily="34" charset="0"/>
              </a:rPr>
              <a:t>🕷</a:t>
            </a:r>
            <a:r>
              <a:rPr lang="en-GB" sz="7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7200" dirty="0">
                <a:effectLst/>
                <a:latin typeface="Segoe UI Symbol" panose="020B0502040204020203" pitchFamily="34" charset="0"/>
                <a:ea typeface="Times New Roman" panose="02020603050405020304" pitchFamily="18" charset="0"/>
                <a:cs typeface="Segoe UI Symbol" panose="020B0502040204020203" pitchFamily="34" charset="0"/>
              </a:rPr>
              <a:t>🕸</a:t>
            </a:r>
            <a:r>
              <a:rPr lang="en-GB" sz="7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+</a:t>
            </a:r>
            <a:r>
              <a:rPr lang="en-GB" sz="72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🙋🏻‍♂️</a:t>
            </a:r>
          </a:p>
          <a:p>
            <a:pPr algn="ctr"/>
            <a:r>
              <a:rPr lang="en-GB" sz="7200" dirty="0">
                <a:effectLst/>
              </a:rPr>
              <a:t> 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14704818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character with a ball&#10;&#10;Description automatically generated">
            <a:extLst>
              <a:ext uri="{FF2B5EF4-FFF2-40B4-BE49-F238E27FC236}">
                <a16:creationId xmlns:a16="http://schemas.microsoft.com/office/drawing/2014/main" id="{23D37327-92AC-60E2-DB64-AA07D206B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350ECB-2EDD-81CB-7719-A57EED0EC7A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2228671"/>
            <a:ext cx="12192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7200" dirty="0">
                <a:effectLst/>
                <a:latin typeface="Segoe UI Symbol" panose="020B0502040204020203" pitchFamily="34" charset="0"/>
                <a:ea typeface="Times New Roman" panose="02020603050405020304" pitchFamily="18" charset="0"/>
                <a:cs typeface="Segoe UI Symbol" panose="020B0502040204020203" pitchFamily="34" charset="0"/>
              </a:rPr>
              <a:t>🕷</a:t>
            </a:r>
            <a:r>
              <a:rPr lang="en-GB" sz="7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7200" dirty="0">
                <a:effectLst/>
                <a:latin typeface="Segoe UI Symbol" panose="020B0502040204020203" pitchFamily="34" charset="0"/>
                <a:ea typeface="Times New Roman" panose="02020603050405020304" pitchFamily="18" charset="0"/>
                <a:cs typeface="Segoe UI Symbol" panose="020B0502040204020203" pitchFamily="34" charset="0"/>
              </a:rPr>
              <a:t>🕸</a:t>
            </a:r>
            <a:r>
              <a:rPr lang="en-GB" sz="7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+</a:t>
            </a:r>
            <a:r>
              <a:rPr lang="en-GB" sz="72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🙋🏻‍♂️</a:t>
            </a:r>
          </a:p>
          <a:p>
            <a:pPr algn="ctr"/>
            <a:r>
              <a:rPr lang="en-GB" sz="7200" dirty="0">
                <a:effectLst/>
              </a:rPr>
              <a:t> 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41458955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bear with colorful circles&#10;&#10;Description automatically generated">
            <a:extLst>
              <a:ext uri="{FF2B5EF4-FFF2-40B4-BE49-F238E27FC236}">
                <a16:creationId xmlns:a16="http://schemas.microsoft.com/office/drawing/2014/main" id="{1E8638C4-7B90-F64B-CD22-83277E47065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9362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character holding a ball&#10;&#10;Description automatically generated">
            <a:extLst>
              <a:ext uri="{FF2B5EF4-FFF2-40B4-BE49-F238E27FC236}">
                <a16:creationId xmlns:a16="http://schemas.microsoft.com/office/drawing/2014/main" id="{F1F66DAC-4A39-913F-B861-4A429B17757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4707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CAFA382-91A9-54B9-4E66-AD5E4076954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093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uiz with a qr code&#10;&#10;Description automatically generated">
            <a:extLst>
              <a:ext uri="{FF2B5EF4-FFF2-40B4-BE49-F238E27FC236}">
                <a16:creationId xmlns:a16="http://schemas.microsoft.com/office/drawing/2014/main" id="{4AEF2EFC-22D5-3972-A55E-11FDF0317D2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7165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D117993-7073-2D04-92B6-45CDF4C9F4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761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bear with colorful circles&#10;&#10;Description automatically generated">
            <a:extLst>
              <a:ext uri="{FF2B5EF4-FFF2-40B4-BE49-F238E27FC236}">
                <a16:creationId xmlns:a16="http://schemas.microsoft.com/office/drawing/2014/main" id="{6AD7D402-2A9D-7B98-C2ED-0BA803BA8C3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5599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character holding a ball&#10;&#10;Description automatically generated">
            <a:extLst>
              <a:ext uri="{FF2B5EF4-FFF2-40B4-BE49-F238E27FC236}">
                <a16:creationId xmlns:a16="http://schemas.microsoft.com/office/drawing/2014/main" id="{B3EF5A6C-C914-AF41-DF04-73CB2541857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2432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bear with colorful balls&#10;&#10;Description automatically generated">
            <a:extLst>
              <a:ext uri="{FF2B5EF4-FFF2-40B4-BE49-F238E27FC236}">
                <a16:creationId xmlns:a16="http://schemas.microsoft.com/office/drawing/2014/main" id="{0201EF96-5E4C-2663-BE6C-60FA8ABF79D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7813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cartoon character holding a ball&#10;&#10;Description automatically generated">
            <a:extLst>
              <a:ext uri="{FF2B5EF4-FFF2-40B4-BE49-F238E27FC236}">
                <a16:creationId xmlns:a16="http://schemas.microsoft.com/office/drawing/2014/main" id="{674F65B1-4C0C-274F-F270-3828908D146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7421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010C96-3109-76AD-824E-DBB6F75787A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7787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character holding a ball&#10;&#10;Description automatically generated">
            <a:extLst>
              <a:ext uri="{FF2B5EF4-FFF2-40B4-BE49-F238E27FC236}">
                <a16:creationId xmlns:a16="http://schemas.microsoft.com/office/drawing/2014/main" id="{E42A217D-B1C5-E863-35CB-7991C664E72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3642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character with many circles&#10;&#10;Description automatically generated">
            <a:extLst>
              <a:ext uri="{FF2B5EF4-FFF2-40B4-BE49-F238E27FC236}">
                <a16:creationId xmlns:a16="http://schemas.microsoft.com/office/drawing/2014/main" id="{2633429D-EAE4-F720-7B51-B33AB35536B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4359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character holding a ball&#10;&#10;Description automatically generated">
            <a:extLst>
              <a:ext uri="{FF2B5EF4-FFF2-40B4-BE49-F238E27FC236}">
                <a16:creationId xmlns:a16="http://schemas.microsoft.com/office/drawing/2014/main" id="{4D468A10-6894-B327-3A19-0AD855F67F6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4029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cartoon character with colorful circles&#10;&#10;Description automatically generated">
            <a:extLst>
              <a:ext uri="{FF2B5EF4-FFF2-40B4-BE49-F238E27FC236}">
                <a16:creationId xmlns:a16="http://schemas.microsoft.com/office/drawing/2014/main" id="{5B2A98AE-9D38-D561-3D98-235DE8A90D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1991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bear with colorful circles&#10;&#10;Description automatically generated">
            <a:extLst>
              <a:ext uri="{FF2B5EF4-FFF2-40B4-BE49-F238E27FC236}">
                <a16:creationId xmlns:a16="http://schemas.microsoft.com/office/drawing/2014/main" id="{F8EDE006-1E87-DFB0-E56D-4A4BC53AF53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1715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character holding a soap opera&#10;&#10;Description automatically generated">
            <a:extLst>
              <a:ext uri="{FF2B5EF4-FFF2-40B4-BE49-F238E27FC236}">
                <a16:creationId xmlns:a16="http://schemas.microsoft.com/office/drawing/2014/main" id="{2855730B-CAB7-61E3-DA91-24CF4F7F39F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734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bear with a ball in its mouth&#10;&#10;Description automatically generated">
            <a:extLst>
              <a:ext uri="{FF2B5EF4-FFF2-40B4-BE49-F238E27FC236}">
                <a16:creationId xmlns:a16="http://schemas.microsoft.com/office/drawing/2014/main" id="{19D2934A-BA40-C712-E883-E34FFD50060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23CE5B-E5D8-8A82-A465-6BB5B7C3273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2228671"/>
            <a:ext cx="12192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72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😡</a:t>
            </a:r>
            <a:r>
              <a:rPr lang="en-GB" sz="7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+</a:t>
            </a:r>
            <a:r>
              <a:rPr lang="en-GB" sz="72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⛽️</a:t>
            </a:r>
            <a:r>
              <a:rPr lang="en-GB" sz="7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+</a:t>
            </a:r>
            <a:r>
              <a:rPr lang="en-GB" sz="72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🚗</a:t>
            </a:r>
          </a:p>
          <a:p>
            <a:pPr algn="ctr"/>
            <a:r>
              <a:rPr lang="en-GB" sz="7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19161571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character with a ball&#10;&#10;Description automatically generated">
            <a:extLst>
              <a:ext uri="{FF2B5EF4-FFF2-40B4-BE49-F238E27FC236}">
                <a16:creationId xmlns:a16="http://schemas.microsoft.com/office/drawing/2014/main" id="{AA78C44D-01D2-DA07-9554-3A1FC620C5B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E5B096-CF1C-8B3C-B20D-45166A2CC4EF}"/>
              </a:ext>
            </a:extLst>
          </p:cNvPr>
          <p:cNvSpPr txBox="1"/>
          <p:nvPr/>
        </p:nvSpPr>
        <p:spPr>
          <a:xfrm>
            <a:off x="0" y="2228671"/>
            <a:ext cx="12192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72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😡</a:t>
            </a:r>
            <a:r>
              <a:rPr lang="en-GB" sz="7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+</a:t>
            </a:r>
            <a:r>
              <a:rPr lang="en-GB" sz="72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⛽️</a:t>
            </a:r>
            <a:r>
              <a:rPr lang="en-GB" sz="7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+</a:t>
            </a:r>
            <a:r>
              <a:rPr lang="en-GB" sz="72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🚗</a:t>
            </a:r>
          </a:p>
          <a:p>
            <a:pPr algn="ctr"/>
            <a:r>
              <a:rPr lang="en-GB" sz="7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30920044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bear with colorful circles&#10;&#10;Description automatically generated">
            <a:extLst>
              <a:ext uri="{FF2B5EF4-FFF2-40B4-BE49-F238E27FC236}">
                <a16:creationId xmlns:a16="http://schemas.microsoft.com/office/drawing/2014/main" id="{E5185865-7F05-F2A2-CFF9-812CDB4EF21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6819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character with colorful circles&#10;&#10;Description automatically generated">
            <a:extLst>
              <a:ext uri="{FF2B5EF4-FFF2-40B4-BE49-F238E27FC236}">
                <a16:creationId xmlns:a16="http://schemas.microsoft.com/office/drawing/2014/main" id="{F80715E8-B744-675B-2F95-F2BEC9C13F8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9109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cartoon character with colorful circles&#10;&#10;Description automatically generated">
            <a:extLst>
              <a:ext uri="{FF2B5EF4-FFF2-40B4-BE49-F238E27FC236}">
                <a16:creationId xmlns:a16="http://schemas.microsoft.com/office/drawing/2014/main" id="{27D365F6-0C18-38F3-E6B2-CCA58C6848F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8896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character holding a ball&#10;&#10;Description automatically generated">
            <a:extLst>
              <a:ext uri="{FF2B5EF4-FFF2-40B4-BE49-F238E27FC236}">
                <a16:creationId xmlns:a16="http://schemas.microsoft.com/office/drawing/2014/main" id="{33A10A17-A097-274D-F373-D90A239C4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7401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character and a dog&#10;&#10;Description automatically generated with medium confidence">
            <a:extLst>
              <a:ext uri="{FF2B5EF4-FFF2-40B4-BE49-F238E27FC236}">
                <a16:creationId xmlns:a16="http://schemas.microsoft.com/office/drawing/2014/main" id="{DFC47452-0E32-8FED-F03F-7640174081D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1803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characters in a cartoon&#10;&#10;Description automatically generated">
            <a:extLst>
              <a:ext uri="{FF2B5EF4-FFF2-40B4-BE49-F238E27FC236}">
                <a16:creationId xmlns:a16="http://schemas.microsoft.com/office/drawing/2014/main" id="{F899FE80-B0C7-1A01-0206-92FD953359E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90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bear with colorful circles&#10;&#10;Description automatically generated">
            <a:extLst>
              <a:ext uri="{FF2B5EF4-FFF2-40B4-BE49-F238E27FC236}">
                <a16:creationId xmlns:a16="http://schemas.microsoft.com/office/drawing/2014/main" id="{23FD0AD2-4B06-BE60-03EA-3F881D9625B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397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character holding a ball&#10;&#10;Description automatically generated">
            <a:extLst>
              <a:ext uri="{FF2B5EF4-FFF2-40B4-BE49-F238E27FC236}">
                <a16:creationId xmlns:a16="http://schemas.microsoft.com/office/drawing/2014/main" id="{6AF4158D-7021-0F08-9717-7786B553A01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1941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character with colorful circles&#10;&#10;Description automatically generated">
            <a:extLst>
              <a:ext uri="{FF2B5EF4-FFF2-40B4-BE49-F238E27FC236}">
                <a16:creationId xmlns:a16="http://schemas.microsoft.com/office/drawing/2014/main" id="{C6C12DE9-1395-508B-A6CB-0E94D0EFF7E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6142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bear with colorful circles&#10;&#10;Description automatically generated">
            <a:extLst>
              <a:ext uri="{FF2B5EF4-FFF2-40B4-BE49-F238E27FC236}">
                <a16:creationId xmlns:a16="http://schemas.microsoft.com/office/drawing/2014/main" id="{54C55D79-08B0-336E-B04F-ADB61B79215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3499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character holding a ball&#10;&#10;Description automatically generated">
            <a:extLst>
              <a:ext uri="{FF2B5EF4-FFF2-40B4-BE49-F238E27FC236}">
                <a16:creationId xmlns:a16="http://schemas.microsoft.com/office/drawing/2014/main" id="{CA4A854B-7191-09CA-3ED8-52FE7DB2736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7031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BD17E3-274F-9C09-2F64-0EAD02CDAA2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8399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bear with a spot the difference&#10;&#10;Description automatically generated">
            <a:extLst>
              <a:ext uri="{FF2B5EF4-FFF2-40B4-BE49-F238E27FC236}">
                <a16:creationId xmlns:a16="http://schemas.microsoft.com/office/drawing/2014/main" id="{51C21661-9799-A58C-23CA-FBA0C03EBD4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2032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bear with a ball in its mouth&#10;&#10;Description automatically generated">
            <a:extLst>
              <a:ext uri="{FF2B5EF4-FFF2-40B4-BE49-F238E27FC236}">
                <a16:creationId xmlns:a16="http://schemas.microsoft.com/office/drawing/2014/main" id="{CD0F6EAD-1BAD-880F-213D-5768E3913D3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FA5ACF-67EB-03BA-BFB7-7955CD90AC4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2228671"/>
            <a:ext cx="12192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7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72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🍕🍕🍕🍕</a:t>
            </a:r>
          </a:p>
          <a:p>
            <a:pPr algn="ctr"/>
            <a:r>
              <a:rPr lang="en-GB" sz="7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18514000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character with a ball&#10;&#10;Description automatically generated">
            <a:extLst>
              <a:ext uri="{FF2B5EF4-FFF2-40B4-BE49-F238E27FC236}">
                <a16:creationId xmlns:a16="http://schemas.microsoft.com/office/drawing/2014/main" id="{0FB4959C-A967-785F-4AE4-4F273434347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DCF606-CC9B-6299-C3BC-96F86982D291}"/>
              </a:ext>
            </a:extLst>
          </p:cNvPr>
          <p:cNvSpPr txBox="1">
            <a:spLocks/>
          </p:cNvSpPr>
          <p:nvPr/>
        </p:nvSpPr>
        <p:spPr>
          <a:xfrm>
            <a:off x="0" y="2228671"/>
            <a:ext cx="12192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7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72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🍕🍕🍕🍕</a:t>
            </a:r>
          </a:p>
          <a:p>
            <a:pPr algn="ctr"/>
            <a:r>
              <a:rPr lang="en-GB" sz="7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33610498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bear with colorful balls&#10;&#10;Description automatically generated">
            <a:extLst>
              <a:ext uri="{FF2B5EF4-FFF2-40B4-BE49-F238E27FC236}">
                <a16:creationId xmlns:a16="http://schemas.microsoft.com/office/drawing/2014/main" id="{E9755211-A6E6-0FC7-9EE9-FED55AB2C4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2671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character holding a ball&#10;&#10;Description automatically generated">
            <a:extLst>
              <a:ext uri="{FF2B5EF4-FFF2-40B4-BE49-F238E27FC236}">
                <a16:creationId xmlns:a16="http://schemas.microsoft.com/office/drawing/2014/main" id="{F27D1F54-EB20-C38D-83DD-D82560E8BC6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4446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character and a yellow bear&#10;&#10;Description automatically generated">
            <a:extLst>
              <a:ext uri="{FF2B5EF4-FFF2-40B4-BE49-F238E27FC236}">
                <a16:creationId xmlns:a16="http://schemas.microsoft.com/office/drawing/2014/main" id="{A717AD83-4E1C-EAB7-CC2C-D54232E0741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136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bear with a ball in its mouth&#10;&#10;Description automatically generated">
            <a:extLst>
              <a:ext uri="{FF2B5EF4-FFF2-40B4-BE49-F238E27FC236}">
                <a16:creationId xmlns:a16="http://schemas.microsoft.com/office/drawing/2014/main" id="{271740DC-9D82-35A8-DA02-6F1BE1013D7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64CFE1-83C9-96B9-AB71-B516D3EDAA1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2112908"/>
            <a:ext cx="12192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72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⭐️</a:t>
            </a:r>
            <a:r>
              <a:rPr lang="en-GB" sz="7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+</a:t>
            </a:r>
            <a:r>
              <a:rPr lang="en-GB" sz="72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💸</a:t>
            </a:r>
          </a:p>
          <a:p>
            <a:pPr algn="ctr"/>
            <a:r>
              <a:rPr lang="en-GB" sz="7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36157870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characters on a screen&#10;&#10;Description automatically generated with medium confidence">
            <a:extLst>
              <a:ext uri="{FF2B5EF4-FFF2-40B4-BE49-F238E27FC236}">
                <a16:creationId xmlns:a16="http://schemas.microsoft.com/office/drawing/2014/main" id="{953B1A51-6250-E545-3669-FE649816CE3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9320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nging into a microphone&#10;&#10;Description automatically generated">
            <a:extLst>
              <a:ext uri="{FF2B5EF4-FFF2-40B4-BE49-F238E27FC236}">
                <a16:creationId xmlns:a16="http://schemas.microsoft.com/office/drawing/2014/main" id="{7D3316F3-3357-186C-554C-9EC0A5E45F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6451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73A9D3-9BFA-BDC5-0D9E-F0A8B47129C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97545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background with colorful circles&#10;&#10;Description automatically generated">
            <a:extLst>
              <a:ext uri="{FF2B5EF4-FFF2-40B4-BE49-F238E27FC236}">
                <a16:creationId xmlns:a16="http://schemas.microsoft.com/office/drawing/2014/main" id="{08BF30AB-EA32-5830-B80B-6A44EFF71C8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2087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">
            <a:extLst>
              <a:ext uri="{FF2B5EF4-FFF2-40B4-BE49-F238E27FC236}">
                <a16:creationId xmlns:a16="http://schemas.microsoft.com/office/drawing/2014/main" id="{4D1ADB84-B265-E475-005F-FF628062D09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25523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">
            <a:extLst>
              <a:ext uri="{FF2B5EF4-FFF2-40B4-BE49-F238E27FC236}">
                <a16:creationId xmlns:a16="http://schemas.microsoft.com/office/drawing/2014/main" id="{564D5AD5-6C36-09E5-361B-7A94B33F070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9964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with a yellow and purple circle with a cartoon character&#10;&#10;Description automatically generated">
            <a:extLst>
              <a:ext uri="{FF2B5EF4-FFF2-40B4-BE49-F238E27FC236}">
                <a16:creationId xmlns:a16="http://schemas.microsoft.com/office/drawing/2014/main" id="{0AB37F8D-7310-D7AC-A7CD-A888B79C4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366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puzzle game&#10;&#10;Description automatically generated">
            <a:extLst>
              <a:ext uri="{FF2B5EF4-FFF2-40B4-BE49-F238E27FC236}">
                <a16:creationId xmlns:a16="http://schemas.microsoft.com/office/drawing/2014/main" id="{7424509B-3DA0-E75C-E2C3-EF1B8B7A021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13A6B1-DC47-06FC-31D9-B66814642C98}"/>
              </a:ext>
            </a:extLst>
          </p:cNvPr>
          <p:cNvSpPr txBox="1">
            <a:spLocks/>
          </p:cNvSpPr>
          <p:nvPr/>
        </p:nvSpPr>
        <p:spPr>
          <a:xfrm>
            <a:off x="0" y="2112908"/>
            <a:ext cx="12192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72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⭐️</a:t>
            </a:r>
            <a:r>
              <a:rPr lang="en-GB" sz="7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+</a:t>
            </a:r>
            <a:r>
              <a:rPr lang="en-GB" sz="72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💸</a:t>
            </a:r>
          </a:p>
          <a:p>
            <a:pPr algn="ctr"/>
            <a:r>
              <a:rPr lang="en-GB" sz="7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7438724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9C0277-5669-A1B8-E7E5-F072B9EDD3F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1925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character holding a ball&#10;&#10;Description automatically generated">
            <a:extLst>
              <a:ext uri="{FF2B5EF4-FFF2-40B4-BE49-F238E27FC236}">
                <a16:creationId xmlns:a16="http://schemas.microsoft.com/office/drawing/2014/main" id="{429E042E-BF48-820E-245A-99A4A45845D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056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CC83F7-2831-5756-240F-D5E9837965A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6637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F9F6ED"/>
      </a:lt2>
      <a:accent1>
        <a:srgbClr val="F7BC30"/>
      </a:accent1>
      <a:accent2>
        <a:srgbClr val="03A77F"/>
      </a:accent2>
      <a:accent3>
        <a:srgbClr val="26C8E1"/>
      </a:accent3>
      <a:accent4>
        <a:srgbClr val="AB7FD3"/>
      </a:accent4>
      <a:accent5>
        <a:srgbClr val="FBD9DB"/>
      </a:accent5>
      <a:accent6>
        <a:srgbClr val="F3592C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67ab9f8-23b5-4828-9643-8c092872dfad" xsi:nil="true"/>
    <lcf76f155ced4ddcb4097134ff3c332f xmlns="f58e134b-6f20-4167-a2c7-58f66e91645f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3E7E063F2EE240825C1AFBFF5CE715" ma:contentTypeVersion="16" ma:contentTypeDescription="Create a new document." ma:contentTypeScope="" ma:versionID="c264580f947c270f1a1a0999e90e9b31">
  <xsd:schema xmlns:xsd="http://www.w3.org/2001/XMLSchema" xmlns:xs="http://www.w3.org/2001/XMLSchema" xmlns:p="http://schemas.microsoft.com/office/2006/metadata/properties" xmlns:ns2="f58e134b-6f20-4167-a2c7-58f66e91645f" xmlns:ns3="367ab9f8-23b5-4828-9643-8c092872dfad" targetNamespace="http://schemas.microsoft.com/office/2006/metadata/properties" ma:root="true" ma:fieldsID="076fc348dd6d12a5448c0188b223bfb2" ns2:_="" ns3:_="">
    <xsd:import namespace="f58e134b-6f20-4167-a2c7-58f66e91645f"/>
    <xsd:import namespace="367ab9f8-23b5-4828-9643-8c092872dfa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8e134b-6f20-4167-a2c7-58f66e9164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10a4360-04d9-4667-be95-b97e4a7e4ae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7ab9f8-23b5-4828-9643-8c092872dfad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86b39c9-64fc-42d2-aa10-b0a13be48e84}" ma:internalName="TaxCatchAll" ma:showField="CatchAllData" ma:web="367ab9f8-23b5-4828-9643-8c092872dfa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20CA1E3-DCDD-4F20-9DAD-52853D49D8E1}">
  <ds:schemaRefs>
    <ds:schemaRef ds:uri="http://schemas.microsoft.com/office/2006/metadata/properties"/>
    <ds:schemaRef ds:uri="http://schemas.microsoft.com/office/infopath/2007/PartnerControls"/>
    <ds:schemaRef ds:uri="367ab9f8-23b5-4828-9643-8c092872dfad"/>
    <ds:schemaRef ds:uri="f58e134b-6f20-4167-a2c7-58f66e91645f"/>
  </ds:schemaRefs>
</ds:datastoreItem>
</file>

<file path=customXml/itemProps2.xml><?xml version="1.0" encoding="utf-8"?>
<ds:datastoreItem xmlns:ds="http://schemas.openxmlformats.org/officeDocument/2006/customXml" ds:itemID="{E1AE9156-DC19-4385-9D82-C4E682A173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58e134b-6f20-4167-a2c7-58f66e91645f"/>
    <ds:schemaRef ds:uri="367ab9f8-23b5-4828-9643-8c092872dfa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0E1A42C-B971-4E1A-AF6B-CA73B0AA1AE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2601</TotalTime>
  <Words>28</Words>
  <Application>Microsoft Macintosh PowerPoint</Application>
  <PresentationFormat>Widescreen</PresentationFormat>
  <Paragraphs>16</Paragraphs>
  <Slides>56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2" baseType="lpstr">
      <vt:lpstr>Arial</vt:lpstr>
      <vt:lpstr>Calibri</vt:lpstr>
      <vt:lpstr>Calibri Light</vt:lpstr>
      <vt:lpstr>Segoe UI Emoji</vt:lpstr>
      <vt:lpstr>Segoe UI 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HEADER</dc:title>
  <dc:creator>Shushana Brennan</dc:creator>
  <cp:lastModifiedBy>Rachael Hallam</cp:lastModifiedBy>
  <cp:revision>98</cp:revision>
  <dcterms:created xsi:type="dcterms:W3CDTF">2022-06-01T14:52:44Z</dcterms:created>
  <dcterms:modified xsi:type="dcterms:W3CDTF">2025-09-02T12:36:27Z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0x010100603E7E063F2EE240825C1AFBFF5CE715</vt:lpwstr>
  </property>
</Properties>
</file>